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8"/>
  </p:notesMasterIdLst>
  <p:sldIdLst>
    <p:sldId id="256" r:id="rId2"/>
    <p:sldId id="257" r:id="rId3"/>
    <p:sldId id="258" r:id="rId4"/>
    <p:sldId id="259" r:id="rId5"/>
    <p:sldId id="260" r:id="rId6"/>
    <p:sldId id="261" r:id="rId7"/>
    <p:sldId id="262" r:id="rId8"/>
    <p:sldId id="263" r:id="rId9"/>
    <p:sldId id="280" r:id="rId10"/>
    <p:sldId id="265" r:id="rId11"/>
    <p:sldId id="266" r:id="rId12"/>
    <p:sldId id="267" r:id="rId13"/>
    <p:sldId id="268" r:id="rId14"/>
    <p:sldId id="281" r:id="rId15"/>
    <p:sldId id="282" r:id="rId16"/>
    <p:sldId id="283" r:id="rId17"/>
    <p:sldId id="270" r:id="rId18"/>
    <p:sldId id="271" r:id="rId19"/>
    <p:sldId id="272" r:id="rId20"/>
    <p:sldId id="273" r:id="rId21"/>
    <p:sldId id="274" r:id="rId22"/>
    <p:sldId id="275" r:id="rId23"/>
    <p:sldId id="276" r:id="rId24"/>
    <p:sldId id="277" r:id="rId25"/>
    <p:sldId id="278" r:id="rId26"/>
    <p:sldId id="279" r:id="rId27"/>
  </p:sldIdLst>
  <p:sldSz cx="9144000" cy="5143500" type="screen16x9"/>
  <p:notesSz cx="6858000" cy="9144000"/>
  <p:embeddedFontLst>
    <p:embeddedFont>
      <p:font typeface="Lato" panose="020F0502020204030203" pitchFamily="3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SHIKA BHANUSHAL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4FC2B6-3EEA-4FBF-AD42-FF9D024AA9E3}">
  <a:tblStyle styleId="{664FC2B6-3EEA-4FBF-AD42-FF9D024AA9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F77369D-8E47-4B83-A2D0-D524AB664E9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44"/>
    <p:restoredTop sz="94648"/>
  </p:normalViewPr>
  <p:slideViewPr>
    <p:cSldViewPr snapToGrid="0">
      <p:cViewPr varScale="1">
        <p:scale>
          <a:sx n="117" d="100"/>
          <a:sy n="117" d="100"/>
        </p:scale>
        <p:origin x="184" y="8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7FE9C9-6127-4FF0-B26D-41999891964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9163FF3-2707-4300-9B2F-FADFE1C8705C}">
      <dgm:prSet/>
      <dgm:spPr/>
      <dgm:t>
        <a:bodyPr/>
        <a:lstStyle/>
        <a:p>
          <a:pPr>
            <a:lnSpc>
              <a:spcPct val="100000"/>
            </a:lnSpc>
          </a:pPr>
          <a:r>
            <a:rPr lang="en-US"/>
            <a:t>Flight delay is prime factor for economic loss of airlines</a:t>
          </a:r>
        </a:p>
      </dgm:t>
    </dgm:pt>
    <dgm:pt modelId="{179CB2C4-1402-45F0-81AE-B40850A9C86C}" type="parTrans" cxnId="{1FA50A6A-2903-427B-BB0A-1E6E39355768}">
      <dgm:prSet/>
      <dgm:spPr/>
      <dgm:t>
        <a:bodyPr/>
        <a:lstStyle/>
        <a:p>
          <a:endParaRPr lang="en-US"/>
        </a:p>
      </dgm:t>
    </dgm:pt>
    <dgm:pt modelId="{B5DE6CCA-D5C3-4351-89B1-2845DFBDE067}" type="sibTrans" cxnId="{1FA50A6A-2903-427B-BB0A-1E6E39355768}">
      <dgm:prSet/>
      <dgm:spPr/>
      <dgm:t>
        <a:bodyPr/>
        <a:lstStyle/>
        <a:p>
          <a:endParaRPr lang="en-US"/>
        </a:p>
      </dgm:t>
    </dgm:pt>
    <dgm:pt modelId="{3C3CB554-27D5-41CD-9A1A-D9F59D3DB7C6}">
      <dgm:prSet/>
      <dgm:spPr/>
      <dgm:t>
        <a:bodyPr/>
        <a:lstStyle/>
        <a:p>
          <a:pPr>
            <a:lnSpc>
              <a:spcPct val="100000"/>
            </a:lnSpc>
          </a:pPr>
          <a:r>
            <a:rPr lang="en-US"/>
            <a:t>Damages Airline’s reputation, causes anxiety among passengers</a:t>
          </a:r>
        </a:p>
      </dgm:t>
    </dgm:pt>
    <dgm:pt modelId="{FEAB302D-CCB3-468F-9C0C-850D8A5AD609}" type="parTrans" cxnId="{BFAC708F-5FAE-4457-85C4-C0D2381FB902}">
      <dgm:prSet/>
      <dgm:spPr/>
      <dgm:t>
        <a:bodyPr/>
        <a:lstStyle/>
        <a:p>
          <a:endParaRPr lang="en-US"/>
        </a:p>
      </dgm:t>
    </dgm:pt>
    <dgm:pt modelId="{A42FB6B5-DF26-4ED1-85A9-28E0BB250CC0}" type="sibTrans" cxnId="{BFAC708F-5FAE-4457-85C4-C0D2381FB902}">
      <dgm:prSet/>
      <dgm:spPr/>
      <dgm:t>
        <a:bodyPr/>
        <a:lstStyle/>
        <a:p>
          <a:endParaRPr lang="en-US"/>
        </a:p>
      </dgm:t>
    </dgm:pt>
    <dgm:pt modelId="{F0F44294-14CF-46C6-AAE4-22CAB6F84535}">
      <dgm:prSet/>
      <dgm:spPr/>
      <dgm:t>
        <a:bodyPr/>
        <a:lstStyle/>
        <a:p>
          <a:pPr>
            <a:lnSpc>
              <a:spcPct val="100000"/>
            </a:lnSpc>
          </a:pPr>
          <a:r>
            <a:rPr lang="en-US"/>
            <a:t>This project predicting the flight delay using several classification, regression and neural network models.</a:t>
          </a:r>
        </a:p>
      </dgm:t>
    </dgm:pt>
    <dgm:pt modelId="{9E5D9C11-D613-45FA-A4B9-2A0B2B59C44A}" type="parTrans" cxnId="{EA54E4A7-D104-4D5A-AE7E-7E1523B2E9F0}">
      <dgm:prSet/>
      <dgm:spPr/>
      <dgm:t>
        <a:bodyPr/>
        <a:lstStyle/>
        <a:p>
          <a:endParaRPr lang="en-US"/>
        </a:p>
      </dgm:t>
    </dgm:pt>
    <dgm:pt modelId="{A986C165-D9FE-4110-8280-1AF887AD0D13}" type="sibTrans" cxnId="{EA54E4A7-D104-4D5A-AE7E-7E1523B2E9F0}">
      <dgm:prSet/>
      <dgm:spPr/>
      <dgm:t>
        <a:bodyPr/>
        <a:lstStyle/>
        <a:p>
          <a:endParaRPr lang="en-US"/>
        </a:p>
      </dgm:t>
    </dgm:pt>
    <dgm:pt modelId="{8E85953F-F321-4632-9A31-6E147CF8127F}" type="pres">
      <dgm:prSet presAssocID="{DF7FE9C9-6127-4FF0-B26D-419998919642}" presName="root" presStyleCnt="0">
        <dgm:presLayoutVars>
          <dgm:dir/>
          <dgm:resizeHandles val="exact"/>
        </dgm:presLayoutVars>
      </dgm:prSet>
      <dgm:spPr/>
    </dgm:pt>
    <dgm:pt modelId="{A479CCB0-C4F7-4B38-86AB-EAADC579F502}" type="pres">
      <dgm:prSet presAssocID="{A9163FF3-2707-4300-9B2F-FADFE1C8705C}" presName="compNode" presStyleCnt="0"/>
      <dgm:spPr/>
    </dgm:pt>
    <dgm:pt modelId="{F28A44C5-F775-4E09-9E13-7500EB17A9E0}" type="pres">
      <dgm:prSet presAssocID="{A9163FF3-2707-4300-9B2F-FADFE1C870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irplane"/>
        </a:ext>
      </dgm:extLst>
    </dgm:pt>
    <dgm:pt modelId="{E537D11F-7DDC-4178-8CF7-23FF5F748CAA}" type="pres">
      <dgm:prSet presAssocID="{A9163FF3-2707-4300-9B2F-FADFE1C8705C}" presName="spaceRect" presStyleCnt="0"/>
      <dgm:spPr/>
    </dgm:pt>
    <dgm:pt modelId="{7A795324-7767-4BCD-BC42-86BCB9AD0C5B}" type="pres">
      <dgm:prSet presAssocID="{A9163FF3-2707-4300-9B2F-FADFE1C8705C}" presName="textRect" presStyleLbl="revTx" presStyleIdx="0" presStyleCnt="3">
        <dgm:presLayoutVars>
          <dgm:chMax val="1"/>
          <dgm:chPref val="1"/>
        </dgm:presLayoutVars>
      </dgm:prSet>
      <dgm:spPr/>
    </dgm:pt>
    <dgm:pt modelId="{94CCB69D-2EDE-4D8A-889A-CB62CD01EA81}" type="pres">
      <dgm:prSet presAssocID="{B5DE6CCA-D5C3-4351-89B1-2845DFBDE067}" presName="sibTrans" presStyleCnt="0"/>
      <dgm:spPr/>
    </dgm:pt>
    <dgm:pt modelId="{C897C387-B22F-47A6-9CEB-4123448A4838}" type="pres">
      <dgm:prSet presAssocID="{3C3CB554-27D5-41CD-9A1A-D9F59D3DB7C6}" presName="compNode" presStyleCnt="0"/>
      <dgm:spPr/>
    </dgm:pt>
    <dgm:pt modelId="{067D7C6E-EB72-4A2B-9921-752C0D87270E}" type="pres">
      <dgm:prSet presAssocID="{3C3CB554-27D5-41CD-9A1A-D9F59D3DB7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lot"/>
        </a:ext>
      </dgm:extLst>
    </dgm:pt>
    <dgm:pt modelId="{F1C4B955-1418-4610-B40B-E2D05DC6B111}" type="pres">
      <dgm:prSet presAssocID="{3C3CB554-27D5-41CD-9A1A-D9F59D3DB7C6}" presName="spaceRect" presStyleCnt="0"/>
      <dgm:spPr/>
    </dgm:pt>
    <dgm:pt modelId="{A33E64B4-ECA0-4AF9-8E6E-518C80093476}" type="pres">
      <dgm:prSet presAssocID="{3C3CB554-27D5-41CD-9A1A-D9F59D3DB7C6}" presName="textRect" presStyleLbl="revTx" presStyleIdx="1" presStyleCnt="3">
        <dgm:presLayoutVars>
          <dgm:chMax val="1"/>
          <dgm:chPref val="1"/>
        </dgm:presLayoutVars>
      </dgm:prSet>
      <dgm:spPr/>
    </dgm:pt>
    <dgm:pt modelId="{1E9169AB-3C88-4922-ADC5-B95F4103946B}" type="pres">
      <dgm:prSet presAssocID="{A42FB6B5-DF26-4ED1-85A9-28E0BB250CC0}" presName="sibTrans" presStyleCnt="0"/>
      <dgm:spPr/>
    </dgm:pt>
    <dgm:pt modelId="{A183F0FF-0030-48B7-9721-198F34C235A3}" type="pres">
      <dgm:prSet presAssocID="{F0F44294-14CF-46C6-AAE4-22CAB6F84535}" presName="compNode" presStyleCnt="0"/>
      <dgm:spPr/>
    </dgm:pt>
    <dgm:pt modelId="{16B3C490-B256-4599-8FF5-006996E694FF}" type="pres">
      <dgm:prSet presAssocID="{F0F44294-14CF-46C6-AAE4-22CAB6F845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cted"/>
        </a:ext>
      </dgm:extLst>
    </dgm:pt>
    <dgm:pt modelId="{F5193FF6-7340-49C8-8AEA-9EDD330C68D1}" type="pres">
      <dgm:prSet presAssocID="{F0F44294-14CF-46C6-AAE4-22CAB6F84535}" presName="spaceRect" presStyleCnt="0"/>
      <dgm:spPr/>
    </dgm:pt>
    <dgm:pt modelId="{3A8A8E75-3A41-4A76-A6E2-A98AC6D00F55}" type="pres">
      <dgm:prSet presAssocID="{F0F44294-14CF-46C6-AAE4-22CAB6F84535}" presName="textRect" presStyleLbl="revTx" presStyleIdx="2" presStyleCnt="3">
        <dgm:presLayoutVars>
          <dgm:chMax val="1"/>
          <dgm:chPref val="1"/>
        </dgm:presLayoutVars>
      </dgm:prSet>
      <dgm:spPr/>
    </dgm:pt>
  </dgm:ptLst>
  <dgm:cxnLst>
    <dgm:cxn modelId="{99F3E40B-701D-4C1B-A08F-23F0A23FBC69}" type="presOf" srcId="{A9163FF3-2707-4300-9B2F-FADFE1C8705C}" destId="{7A795324-7767-4BCD-BC42-86BCB9AD0C5B}" srcOrd="0" destOrd="0" presId="urn:microsoft.com/office/officeart/2018/2/layout/IconLabelList"/>
    <dgm:cxn modelId="{1FA50A6A-2903-427B-BB0A-1E6E39355768}" srcId="{DF7FE9C9-6127-4FF0-B26D-419998919642}" destId="{A9163FF3-2707-4300-9B2F-FADFE1C8705C}" srcOrd="0" destOrd="0" parTransId="{179CB2C4-1402-45F0-81AE-B40850A9C86C}" sibTransId="{B5DE6CCA-D5C3-4351-89B1-2845DFBDE067}"/>
    <dgm:cxn modelId="{BFAC708F-5FAE-4457-85C4-C0D2381FB902}" srcId="{DF7FE9C9-6127-4FF0-B26D-419998919642}" destId="{3C3CB554-27D5-41CD-9A1A-D9F59D3DB7C6}" srcOrd="1" destOrd="0" parTransId="{FEAB302D-CCB3-468F-9C0C-850D8A5AD609}" sibTransId="{A42FB6B5-DF26-4ED1-85A9-28E0BB250CC0}"/>
    <dgm:cxn modelId="{3D1B1B9D-A917-4D1B-A708-BFA5C7D3580F}" type="presOf" srcId="{3C3CB554-27D5-41CD-9A1A-D9F59D3DB7C6}" destId="{A33E64B4-ECA0-4AF9-8E6E-518C80093476}" srcOrd="0" destOrd="0" presId="urn:microsoft.com/office/officeart/2018/2/layout/IconLabelList"/>
    <dgm:cxn modelId="{F98C6E9E-171A-40F6-931F-5F9DC7364FDB}" type="presOf" srcId="{F0F44294-14CF-46C6-AAE4-22CAB6F84535}" destId="{3A8A8E75-3A41-4A76-A6E2-A98AC6D00F55}" srcOrd="0" destOrd="0" presId="urn:microsoft.com/office/officeart/2018/2/layout/IconLabelList"/>
    <dgm:cxn modelId="{EA54E4A7-D104-4D5A-AE7E-7E1523B2E9F0}" srcId="{DF7FE9C9-6127-4FF0-B26D-419998919642}" destId="{F0F44294-14CF-46C6-AAE4-22CAB6F84535}" srcOrd="2" destOrd="0" parTransId="{9E5D9C11-D613-45FA-A4B9-2A0B2B59C44A}" sibTransId="{A986C165-D9FE-4110-8280-1AF887AD0D13}"/>
    <dgm:cxn modelId="{BD1267DE-4DA9-4308-A500-B4A5024A7A52}" type="presOf" srcId="{DF7FE9C9-6127-4FF0-B26D-419998919642}" destId="{8E85953F-F321-4632-9A31-6E147CF8127F}" srcOrd="0" destOrd="0" presId="urn:microsoft.com/office/officeart/2018/2/layout/IconLabelList"/>
    <dgm:cxn modelId="{F408635E-78DB-4434-8329-9661F8335BDE}" type="presParOf" srcId="{8E85953F-F321-4632-9A31-6E147CF8127F}" destId="{A479CCB0-C4F7-4B38-86AB-EAADC579F502}" srcOrd="0" destOrd="0" presId="urn:microsoft.com/office/officeart/2018/2/layout/IconLabelList"/>
    <dgm:cxn modelId="{4268863C-A3BA-4F24-9335-7A1526AD3040}" type="presParOf" srcId="{A479CCB0-C4F7-4B38-86AB-EAADC579F502}" destId="{F28A44C5-F775-4E09-9E13-7500EB17A9E0}" srcOrd="0" destOrd="0" presId="urn:microsoft.com/office/officeart/2018/2/layout/IconLabelList"/>
    <dgm:cxn modelId="{EFFE8A75-A165-40F0-8E3A-C17383C08E3B}" type="presParOf" srcId="{A479CCB0-C4F7-4B38-86AB-EAADC579F502}" destId="{E537D11F-7DDC-4178-8CF7-23FF5F748CAA}" srcOrd="1" destOrd="0" presId="urn:microsoft.com/office/officeart/2018/2/layout/IconLabelList"/>
    <dgm:cxn modelId="{57D9F7B3-EF00-43B7-AD2A-360F445A7F6C}" type="presParOf" srcId="{A479CCB0-C4F7-4B38-86AB-EAADC579F502}" destId="{7A795324-7767-4BCD-BC42-86BCB9AD0C5B}" srcOrd="2" destOrd="0" presId="urn:microsoft.com/office/officeart/2018/2/layout/IconLabelList"/>
    <dgm:cxn modelId="{396CA053-031D-49C0-9915-7C146DC21CEB}" type="presParOf" srcId="{8E85953F-F321-4632-9A31-6E147CF8127F}" destId="{94CCB69D-2EDE-4D8A-889A-CB62CD01EA81}" srcOrd="1" destOrd="0" presId="urn:microsoft.com/office/officeart/2018/2/layout/IconLabelList"/>
    <dgm:cxn modelId="{56FD8C57-4EC4-4BA6-BD86-CB6FB27356D0}" type="presParOf" srcId="{8E85953F-F321-4632-9A31-6E147CF8127F}" destId="{C897C387-B22F-47A6-9CEB-4123448A4838}" srcOrd="2" destOrd="0" presId="urn:microsoft.com/office/officeart/2018/2/layout/IconLabelList"/>
    <dgm:cxn modelId="{ABA285CA-398F-4E18-A048-68210C5FA282}" type="presParOf" srcId="{C897C387-B22F-47A6-9CEB-4123448A4838}" destId="{067D7C6E-EB72-4A2B-9921-752C0D87270E}" srcOrd="0" destOrd="0" presId="urn:microsoft.com/office/officeart/2018/2/layout/IconLabelList"/>
    <dgm:cxn modelId="{FF6EE34B-099D-4106-9F56-4EEDA3A5F737}" type="presParOf" srcId="{C897C387-B22F-47A6-9CEB-4123448A4838}" destId="{F1C4B955-1418-4610-B40B-E2D05DC6B111}" srcOrd="1" destOrd="0" presId="urn:microsoft.com/office/officeart/2018/2/layout/IconLabelList"/>
    <dgm:cxn modelId="{46EA58DA-FFDC-49C0-A926-763618B61EB7}" type="presParOf" srcId="{C897C387-B22F-47A6-9CEB-4123448A4838}" destId="{A33E64B4-ECA0-4AF9-8E6E-518C80093476}" srcOrd="2" destOrd="0" presId="urn:microsoft.com/office/officeart/2018/2/layout/IconLabelList"/>
    <dgm:cxn modelId="{80F1B272-FEB3-45F1-A1E2-979CB92C1386}" type="presParOf" srcId="{8E85953F-F321-4632-9A31-6E147CF8127F}" destId="{1E9169AB-3C88-4922-ADC5-B95F4103946B}" srcOrd="3" destOrd="0" presId="urn:microsoft.com/office/officeart/2018/2/layout/IconLabelList"/>
    <dgm:cxn modelId="{DA526FAE-E122-4944-A896-6478C9293183}" type="presParOf" srcId="{8E85953F-F321-4632-9A31-6E147CF8127F}" destId="{A183F0FF-0030-48B7-9721-198F34C235A3}" srcOrd="4" destOrd="0" presId="urn:microsoft.com/office/officeart/2018/2/layout/IconLabelList"/>
    <dgm:cxn modelId="{DAF00F81-3A10-485C-A477-962049040FF9}" type="presParOf" srcId="{A183F0FF-0030-48B7-9721-198F34C235A3}" destId="{16B3C490-B256-4599-8FF5-006996E694FF}" srcOrd="0" destOrd="0" presId="urn:microsoft.com/office/officeart/2018/2/layout/IconLabelList"/>
    <dgm:cxn modelId="{1D66CED4-FB42-4DC7-9E01-7656008D9841}" type="presParOf" srcId="{A183F0FF-0030-48B7-9721-198F34C235A3}" destId="{F5193FF6-7340-49C8-8AEA-9EDD330C68D1}" srcOrd="1" destOrd="0" presId="urn:microsoft.com/office/officeart/2018/2/layout/IconLabelList"/>
    <dgm:cxn modelId="{972441D1-1F96-46C6-873E-AE54EB011E42}" type="presParOf" srcId="{A183F0FF-0030-48B7-9721-198F34C235A3}" destId="{3A8A8E75-3A41-4A76-A6E2-A98AC6D00F5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2D4D63-B6CC-42FD-A021-DA9B1058AAE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6B7953B-3DCF-413B-80F4-F9961049DCEF}">
      <dgm:prSet/>
      <dgm:spPr/>
      <dgm:t>
        <a:bodyPr/>
        <a:lstStyle/>
        <a:p>
          <a:pPr>
            <a:lnSpc>
              <a:spcPct val="100000"/>
            </a:lnSpc>
          </a:pPr>
          <a:r>
            <a:rPr lang="en-US"/>
            <a:t>Delay Prediction using Decision Trees, Artificial Neural Network, other Regression techniques and a comparative study between them.</a:t>
          </a:r>
        </a:p>
      </dgm:t>
    </dgm:pt>
    <dgm:pt modelId="{86ADD558-FE5C-45E8-B9FC-444CB186CFD1}" type="parTrans" cxnId="{A6E9784E-9D4A-40E8-AC77-90021FB48B52}">
      <dgm:prSet/>
      <dgm:spPr/>
      <dgm:t>
        <a:bodyPr/>
        <a:lstStyle/>
        <a:p>
          <a:endParaRPr lang="en-US"/>
        </a:p>
      </dgm:t>
    </dgm:pt>
    <dgm:pt modelId="{D03E7D87-7255-418C-AB5A-8E27DA2F394B}" type="sibTrans" cxnId="{A6E9784E-9D4A-40E8-AC77-90021FB48B52}">
      <dgm:prSet/>
      <dgm:spPr/>
      <dgm:t>
        <a:bodyPr/>
        <a:lstStyle/>
        <a:p>
          <a:endParaRPr lang="en-US"/>
        </a:p>
      </dgm:t>
    </dgm:pt>
    <dgm:pt modelId="{339EEFB1-DC0D-49D8-B7BD-E75D02A43C7A}">
      <dgm:prSet/>
      <dgm:spPr/>
      <dgm:t>
        <a:bodyPr/>
        <a:lstStyle/>
        <a:p>
          <a:pPr>
            <a:lnSpc>
              <a:spcPct val="100000"/>
            </a:lnSpc>
          </a:pPr>
          <a:r>
            <a:rPr lang="en-US"/>
            <a:t>Which airport most likely having delays? Which carrier most likely having delays?</a:t>
          </a:r>
        </a:p>
      </dgm:t>
    </dgm:pt>
    <dgm:pt modelId="{4EE8EBB6-D261-4098-B027-54960BCAAB78}" type="parTrans" cxnId="{9BF08D93-7D10-4D69-8701-E048171579DE}">
      <dgm:prSet/>
      <dgm:spPr/>
      <dgm:t>
        <a:bodyPr/>
        <a:lstStyle/>
        <a:p>
          <a:endParaRPr lang="en-US"/>
        </a:p>
      </dgm:t>
    </dgm:pt>
    <dgm:pt modelId="{FDC41B91-DAB6-4257-8C61-84875F0F1DA7}" type="sibTrans" cxnId="{9BF08D93-7D10-4D69-8701-E048171579DE}">
      <dgm:prSet/>
      <dgm:spPr/>
      <dgm:t>
        <a:bodyPr/>
        <a:lstStyle/>
        <a:p>
          <a:endParaRPr lang="en-US"/>
        </a:p>
      </dgm:t>
    </dgm:pt>
    <dgm:pt modelId="{9D6728D2-02D0-42F8-9EC7-478A5C238B27}">
      <dgm:prSet/>
      <dgm:spPr/>
      <dgm:t>
        <a:bodyPr/>
        <a:lstStyle/>
        <a:p>
          <a:pPr>
            <a:lnSpc>
              <a:spcPct val="100000"/>
            </a:lnSpc>
          </a:pPr>
          <a:r>
            <a:rPr lang="en-US"/>
            <a:t>According to our model, what reason caused the delay most?</a:t>
          </a:r>
        </a:p>
      </dgm:t>
    </dgm:pt>
    <dgm:pt modelId="{95E04D08-E8B4-443B-9657-7EE9A880BECA}" type="parTrans" cxnId="{09533B0B-99BF-44A9-B637-DA6F03690F3A}">
      <dgm:prSet/>
      <dgm:spPr/>
      <dgm:t>
        <a:bodyPr/>
        <a:lstStyle/>
        <a:p>
          <a:endParaRPr lang="en-US"/>
        </a:p>
      </dgm:t>
    </dgm:pt>
    <dgm:pt modelId="{82522AF2-4953-40E7-8975-60188CFE6D37}" type="sibTrans" cxnId="{09533B0B-99BF-44A9-B637-DA6F03690F3A}">
      <dgm:prSet/>
      <dgm:spPr/>
      <dgm:t>
        <a:bodyPr/>
        <a:lstStyle/>
        <a:p>
          <a:endParaRPr lang="en-US"/>
        </a:p>
      </dgm:t>
    </dgm:pt>
    <dgm:pt modelId="{DEF71B6B-C384-499C-81B8-C2531C45F06E}" type="pres">
      <dgm:prSet presAssocID="{DC2D4D63-B6CC-42FD-A021-DA9B1058AAEE}" presName="root" presStyleCnt="0">
        <dgm:presLayoutVars>
          <dgm:dir/>
          <dgm:resizeHandles val="exact"/>
        </dgm:presLayoutVars>
      </dgm:prSet>
      <dgm:spPr/>
    </dgm:pt>
    <dgm:pt modelId="{252B912B-4A57-4A7C-82A7-058F7C4B8DD7}" type="pres">
      <dgm:prSet presAssocID="{B6B7953B-3DCF-413B-80F4-F9961049DCEF}" presName="compNode" presStyleCnt="0"/>
      <dgm:spPr/>
    </dgm:pt>
    <dgm:pt modelId="{1F39B853-456B-4E83-9B49-67D5FFAEBAE9}" type="pres">
      <dgm:prSet presAssocID="{B6B7953B-3DCF-413B-80F4-F9961049DC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90E5F1E3-6798-4BED-B3FF-69CA8A906118}" type="pres">
      <dgm:prSet presAssocID="{B6B7953B-3DCF-413B-80F4-F9961049DCEF}" presName="spaceRect" presStyleCnt="0"/>
      <dgm:spPr/>
    </dgm:pt>
    <dgm:pt modelId="{C990EB35-CD2D-45CB-AC24-1920AB3173D3}" type="pres">
      <dgm:prSet presAssocID="{B6B7953B-3DCF-413B-80F4-F9961049DCEF}" presName="textRect" presStyleLbl="revTx" presStyleIdx="0" presStyleCnt="3">
        <dgm:presLayoutVars>
          <dgm:chMax val="1"/>
          <dgm:chPref val="1"/>
        </dgm:presLayoutVars>
      </dgm:prSet>
      <dgm:spPr/>
    </dgm:pt>
    <dgm:pt modelId="{82796CB3-F659-4C91-B598-B10EBEECA0CB}" type="pres">
      <dgm:prSet presAssocID="{D03E7D87-7255-418C-AB5A-8E27DA2F394B}" presName="sibTrans" presStyleCnt="0"/>
      <dgm:spPr/>
    </dgm:pt>
    <dgm:pt modelId="{0A767A77-ADA4-4680-A843-76E1327D7319}" type="pres">
      <dgm:prSet presAssocID="{339EEFB1-DC0D-49D8-B7BD-E75D02A43C7A}" presName="compNode" presStyleCnt="0"/>
      <dgm:spPr/>
    </dgm:pt>
    <dgm:pt modelId="{DD616387-0BC9-44B8-8DE4-9E717F4D3470}" type="pres">
      <dgm:prSet presAssocID="{339EEFB1-DC0D-49D8-B7BD-E75D02A43C7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FD4A3FA1-3940-4174-9907-621605123FD6}" type="pres">
      <dgm:prSet presAssocID="{339EEFB1-DC0D-49D8-B7BD-E75D02A43C7A}" presName="spaceRect" presStyleCnt="0"/>
      <dgm:spPr/>
    </dgm:pt>
    <dgm:pt modelId="{7764F31B-AAF6-49B5-9F3D-39F0314FFE9C}" type="pres">
      <dgm:prSet presAssocID="{339EEFB1-DC0D-49D8-B7BD-E75D02A43C7A}" presName="textRect" presStyleLbl="revTx" presStyleIdx="1" presStyleCnt="3">
        <dgm:presLayoutVars>
          <dgm:chMax val="1"/>
          <dgm:chPref val="1"/>
        </dgm:presLayoutVars>
      </dgm:prSet>
      <dgm:spPr/>
    </dgm:pt>
    <dgm:pt modelId="{13C7C75B-672E-4BE7-BDD4-0A15BF0B7AFD}" type="pres">
      <dgm:prSet presAssocID="{FDC41B91-DAB6-4257-8C61-84875F0F1DA7}" presName="sibTrans" presStyleCnt="0"/>
      <dgm:spPr/>
    </dgm:pt>
    <dgm:pt modelId="{EC4880E8-0E95-445C-8BCD-0092B244D06F}" type="pres">
      <dgm:prSet presAssocID="{9D6728D2-02D0-42F8-9EC7-478A5C238B27}" presName="compNode" presStyleCnt="0"/>
      <dgm:spPr/>
    </dgm:pt>
    <dgm:pt modelId="{0A281F86-8B1F-486A-96DC-3F1579390889}" type="pres">
      <dgm:prSet presAssocID="{9D6728D2-02D0-42F8-9EC7-478A5C238B2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urglass"/>
        </a:ext>
      </dgm:extLst>
    </dgm:pt>
    <dgm:pt modelId="{A4212C0E-CB3F-4337-A0C7-5B7E7D659C79}" type="pres">
      <dgm:prSet presAssocID="{9D6728D2-02D0-42F8-9EC7-478A5C238B27}" presName="spaceRect" presStyleCnt="0"/>
      <dgm:spPr/>
    </dgm:pt>
    <dgm:pt modelId="{7A7FFFFC-ECA3-4542-A3D2-6A3F6C5674D5}" type="pres">
      <dgm:prSet presAssocID="{9D6728D2-02D0-42F8-9EC7-478A5C238B27}" presName="textRect" presStyleLbl="revTx" presStyleIdx="2" presStyleCnt="3">
        <dgm:presLayoutVars>
          <dgm:chMax val="1"/>
          <dgm:chPref val="1"/>
        </dgm:presLayoutVars>
      </dgm:prSet>
      <dgm:spPr/>
    </dgm:pt>
  </dgm:ptLst>
  <dgm:cxnLst>
    <dgm:cxn modelId="{DFF86C06-B433-4ACB-99BD-DEB9D33E3E68}" type="presOf" srcId="{339EEFB1-DC0D-49D8-B7BD-E75D02A43C7A}" destId="{7764F31B-AAF6-49B5-9F3D-39F0314FFE9C}" srcOrd="0" destOrd="0" presId="urn:microsoft.com/office/officeart/2018/2/layout/IconLabelList"/>
    <dgm:cxn modelId="{09533B0B-99BF-44A9-B637-DA6F03690F3A}" srcId="{DC2D4D63-B6CC-42FD-A021-DA9B1058AAEE}" destId="{9D6728D2-02D0-42F8-9EC7-478A5C238B27}" srcOrd="2" destOrd="0" parTransId="{95E04D08-E8B4-443B-9657-7EE9A880BECA}" sibTransId="{82522AF2-4953-40E7-8975-60188CFE6D37}"/>
    <dgm:cxn modelId="{A6E9784E-9D4A-40E8-AC77-90021FB48B52}" srcId="{DC2D4D63-B6CC-42FD-A021-DA9B1058AAEE}" destId="{B6B7953B-3DCF-413B-80F4-F9961049DCEF}" srcOrd="0" destOrd="0" parTransId="{86ADD558-FE5C-45E8-B9FC-444CB186CFD1}" sibTransId="{D03E7D87-7255-418C-AB5A-8E27DA2F394B}"/>
    <dgm:cxn modelId="{10944B5D-1027-4DA1-AB8C-F580C8A9BEEC}" type="presOf" srcId="{DC2D4D63-B6CC-42FD-A021-DA9B1058AAEE}" destId="{DEF71B6B-C384-499C-81B8-C2531C45F06E}" srcOrd="0" destOrd="0" presId="urn:microsoft.com/office/officeart/2018/2/layout/IconLabelList"/>
    <dgm:cxn modelId="{4B7D7990-C601-4653-AFA4-649A3FD3CE56}" type="presOf" srcId="{B6B7953B-3DCF-413B-80F4-F9961049DCEF}" destId="{C990EB35-CD2D-45CB-AC24-1920AB3173D3}" srcOrd="0" destOrd="0" presId="urn:microsoft.com/office/officeart/2018/2/layout/IconLabelList"/>
    <dgm:cxn modelId="{9BF08D93-7D10-4D69-8701-E048171579DE}" srcId="{DC2D4D63-B6CC-42FD-A021-DA9B1058AAEE}" destId="{339EEFB1-DC0D-49D8-B7BD-E75D02A43C7A}" srcOrd="1" destOrd="0" parTransId="{4EE8EBB6-D261-4098-B027-54960BCAAB78}" sibTransId="{FDC41B91-DAB6-4257-8C61-84875F0F1DA7}"/>
    <dgm:cxn modelId="{FD4B6BD1-1D3E-47A4-A41F-C262DDDD3E78}" type="presOf" srcId="{9D6728D2-02D0-42F8-9EC7-478A5C238B27}" destId="{7A7FFFFC-ECA3-4542-A3D2-6A3F6C5674D5}" srcOrd="0" destOrd="0" presId="urn:microsoft.com/office/officeart/2018/2/layout/IconLabelList"/>
    <dgm:cxn modelId="{FA0DBA8D-1987-49C4-B472-D80A6CE274A7}" type="presParOf" srcId="{DEF71B6B-C384-499C-81B8-C2531C45F06E}" destId="{252B912B-4A57-4A7C-82A7-058F7C4B8DD7}" srcOrd="0" destOrd="0" presId="urn:microsoft.com/office/officeart/2018/2/layout/IconLabelList"/>
    <dgm:cxn modelId="{84E90AB1-21CD-4F99-B449-FB536EFF4C37}" type="presParOf" srcId="{252B912B-4A57-4A7C-82A7-058F7C4B8DD7}" destId="{1F39B853-456B-4E83-9B49-67D5FFAEBAE9}" srcOrd="0" destOrd="0" presId="urn:microsoft.com/office/officeart/2018/2/layout/IconLabelList"/>
    <dgm:cxn modelId="{3AEB44FC-B90B-409A-98EA-F7F2BD937258}" type="presParOf" srcId="{252B912B-4A57-4A7C-82A7-058F7C4B8DD7}" destId="{90E5F1E3-6798-4BED-B3FF-69CA8A906118}" srcOrd="1" destOrd="0" presId="urn:microsoft.com/office/officeart/2018/2/layout/IconLabelList"/>
    <dgm:cxn modelId="{10105058-F851-4CC8-8EFC-32612045915C}" type="presParOf" srcId="{252B912B-4A57-4A7C-82A7-058F7C4B8DD7}" destId="{C990EB35-CD2D-45CB-AC24-1920AB3173D3}" srcOrd="2" destOrd="0" presId="urn:microsoft.com/office/officeart/2018/2/layout/IconLabelList"/>
    <dgm:cxn modelId="{ADE6B057-08AC-4443-AF7B-E65142936911}" type="presParOf" srcId="{DEF71B6B-C384-499C-81B8-C2531C45F06E}" destId="{82796CB3-F659-4C91-B598-B10EBEECA0CB}" srcOrd="1" destOrd="0" presId="urn:microsoft.com/office/officeart/2018/2/layout/IconLabelList"/>
    <dgm:cxn modelId="{F9DD3C10-2D34-476D-B7CE-16DB11451089}" type="presParOf" srcId="{DEF71B6B-C384-499C-81B8-C2531C45F06E}" destId="{0A767A77-ADA4-4680-A843-76E1327D7319}" srcOrd="2" destOrd="0" presId="urn:microsoft.com/office/officeart/2018/2/layout/IconLabelList"/>
    <dgm:cxn modelId="{B353CC99-24FF-4F6C-B861-496D0303CF57}" type="presParOf" srcId="{0A767A77-ADA4-4680-A843-76E1327D7319}" destId="{DD616387-0BC9-44B8-8DE4-9E717F4D3470}" srcOrd="0" destOrd="0" presId="urn:microsoft.com/office/officeart/2018/2/layout/IconLabelList"/>
    <dgm:cxn modelId="{387DDA14-8812-4B8B-99B8-9BE876B10EAB}" type="presParOf" srcId="{0A767A77-ADA4-4680-A843-76E1327D7319}" destId="{FD4A3FA1-3940-4174-9907-621605123FD6}" srcOrd="1" destOrd="0" presId="urn:microsoft.com/office/officeart/2018/2/layout/IconLabelList"/>
    <dgm:cxn modelId="{6657C9FA-9245-4D62-ABBF-9A37691AABF0}" type="presParOf" srcId="{0A767A77-ADA4-4680-A843-76E1327D7319}" destId="{7764F31B-AAF6-49B5-9F3D-39F0314FFE9C}" srcOrd="2" destOrd="0" presId="urn:microsoft.com/office/officeart/2018/2/layout/IconLabelList"/>
    <dgm:cxn modelId="{E0CA9373-6619-40EB-BAA1-5DD588C9CFA8}" type="presParOf" srcId="{DEF71B6B-C384-499C-81B8-C2531C45F06E}" destId="{13C7C75B-672E-4BE7-BDD4-0A15BF0B7AFD}" srcOrd="3" destOrd="0" presId="urn:microsoft.com/office/officeart/2018/2/layout/IconLabelList"/>
    <dgm:cxn modelId="{B93C11DA-203B-40FC-B821-CC3CBC856A1C}" type="presParOf" srcId="{DEF71B6B-C384-499C-81B8-C2531C45F06E}" destId="{EC4880E8-0E95-445C-8BCD-0092B244D06F}" srcOrd="4" destOrd="0" presId="urn:microsoft.com/office/officeart/2018/2/layout/IconLabelList"/>
    <dgm:cxn modelId="{A3A16F4E-22AA-4880-BFDF-235524696DDE}" type="presParOf" srcId="{EC4880E8-0E95-445C-8BCD-0092B244D06F}" destId="{0A281F86-8B1F-486A-96DC-3F1579390889}" srcOrd="0" destOrd="0" presId="urn:microsoft.com/office/officeart/2018/2/layout/IconLabelList"/>
    <dgm:cxn modelId="{0DCC6195-400F-49D0-B200-27DD9D976762}" type="presParOf" srcId="{EC4880E8-0E95-445C-8BCD-0092B244D06F}" destId="{A4212C0E-CB3F-4337-A0C7-5B7E7D659C79}" srcOrd="1" destOrd="0" presId="urn:microsoft.com/office/officeart/2018/2/layout/IconLabelList"/>
    <dgm:cxn modelId="{93EF95A6-1945-4EF6-BA67-92E76F18B850}" type="presParOf" srcId="{EC4880E8-0E95-445C-8BCD-0092B244D06F}" destId="{7A7FFFFC-ECA3-4542-A3D2-6A3F6C5674D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95994C-CFFE-4536-919A-3C09D12FFC0F}"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F617A786-1BAF-4ECB-BB0B-94A485FE5CA3}">
      <dgm:prSet/>
      <dgm:spPr/>
      <dgm:t>
        <a:bodyPr/>
        <a:lstStyle/>
        <a:p>
          <a:r>
            <a:rPr lang="en-US" b="0" i="0" u="sng"/>
            <a:t>Airline Delay and Cancellation Data, 2009-2018</a:t>
          </a:r>
          <a:endParaRPr lang="en-US"/>
        </a:p>
      </dgm:t>
    </dgm:pt>
    <dgm:pt modelId="{7D205FE6-228C-48F7-84DE-E14FD324437C}" type="parTrans" cxnId="{D0FE2C61-0C6B-4D47-997A-6B318F5D0788}">
      <dgm:prSet/>
      <dgm:spPr/>
      <dgm:t>
        <a:bodyPr/>
        <a:lstStyle/>
        <a:p>
          <a:endParaRPr lang="en-US"/>
        </a:p>
      </dgm:t>
    </dgm:pt>
    <dgm:pt modelId="{CDB5BB7F-894F-43BC-9BA7-20DAA63B0CFF}" type="sibTrans" cxnId="{D0FE2C61-0C6B-4D47-997A-6B318F5D0788}">
      <dgm:prSet/>
      <dgm:spPr/>
      <dgm:t>
        <a:bodyPr/>
        <a:lstStyle/>
        <a:p>
          <a:endParaRPr lang="en-US"/>
        </a:p>
      </dgm:t>
    </dgm:pt>
    <dgm:pt modelId="{45A215DF-8B01-4CC3-BC13-878394E2E647}">
      <dgm:prSet/>
      <dgm:spPr/>
      <dgm:t>
        <a:bodyPr/>
        <a:lstStyle/>
        <a:p>
          <a:r>
            <a:rPr lang="en-US" b="0" i="0"/>
            <a:t>Number of records: 61,556,964 rows</a:t>
          </a:r>
          <a:endParaRPr lang="en-US"/>
        </a:p>
      </dgm:t>
    </dgm:pt>
    <dgm:pt modelId="{A6F88FC2-CB8B-49A6-8426-56866696F425}" type="parTrans" cxnId="{070C84AF-B327-453D-BAB2-BCB8F98F94F0}">
      <dgm:prSet/>
      <dgm:spPr/>
      <dgm:t>
        <a:bodyPr/>
        <a:lstStyle/>
        <a:p>
          <a:endParaRPr lang="en-US"/>
        </a:p>
      </dgm:t>
    </dgm:pt>
    <dgm:pt modelId="{18353204-2E09-46C2-A6A1-753C62F29677}" type="sibTrans" cxnId="{070C84AF-B327-453D-BAB2-BCB8F98F94F0}">
      <dgm:prSet/>
      <dgm:spPr/>
      <dgm:t>
        <a:bodyPr/>
        <a:lstStyle/>
        <a:p>
          <a:endParaRPr lang="en-US"/>
        </a:p>
      </dgm:t>
    </dgm:pt>
    <dgm:pt modelId="{E5F42510-0F2D-4F14-B58E-937E1DB5A2A9}">
      <dgm:prSet/>
      <dgm:spPr/>
      <dgm:t>
        <a:bodyPr/>
        <a:lstStyle/>
        <a:p>
          <a:r>
            <a:rPr lang="en-US" b="0" i="0"/>
            <a:t>Size of each data point: 120 Bytes</a:t>
          </a:r>
          <a:endParaRPr lang="en-US"/>
        </a:p>
      </dgm:t>
    </dgm:pt>
    <dgm:pt modelId="{6CFC7BFE-2C21-4EB0-9D38-7C38476279EE}" type="parTrans" cxnId="{20CE1D7E-4156-4984-8B26-FAE19F64CEBF}">
      <dgm:prSet/>
      <dgm:spPr/>
      <dgm:t>
        <a:bodyPr/>
        <a:lstStyle/>
        <a:p>
          <a:endParaRPr lang="en-US"/>
        </a:p>
      </dgm:t>
    </dgm:pt>
    <dgm:pt modelId="{EB45172A-BE87-4CC9-A86D-430C69ACB021}" type="sibTrans" cxnId="{20CE1D7E-4156-4984-8B26-FAE19F64CEBF}">
      <dgm:prSet/>
      <dgm:spPr/>
      <dgm:t>
        <a:bodyPr/>
        <a:lstStyle/>
        <a:p>
          <a:endParaRPr lang="en-US"/>
        </a:p>
      </dgm:t>
    </dgm:pt>
    <dgm:pt modelId="{7200C37A-EB17-4A30-B0ED-4B7C0A9AADCB}">
      <dgm:prSet/>
      <dgm:spPr/>
      <dgm:t>
        <a:bodyPr/>
        <a:lstStyle/>
        <a:p>
          <a:r>
            <a:rPr lang="en-US" b="0" i="0"/>
            <a:t>Dataset size: 7,446,240 KB (7.4 GB)</a:t>
          </a:r>
          <a:endParaRPr lang="en-US"/>
        </a:p>
      </dgm:t>
    </dgm:pt>
    <dgm:pt modelId="{354F643C-B193-4051-B57F-F280B1A09BAD}" type="parTrans" cxnId="{8413ECA5-3664-4D40-AAB2-331B766A2B64}">
      <dgm:prSet/>
      <dgm:spPr/>
      <dgm:t>
        <a:bodyPr/>
        <a:lstStyle/>
        <a:p>
          <a:endParaRPr lang="en-US"/>
        </a:p>
      </dgm:t>
    </dgm:pt>
    <dgm:pt modelId="{2C41D7E0-EEF6-4C4C-A6DD-A7AF96A7C13F}" type="sibTrans" cxnId="{8413ECA5-3664-4D40-AAB2-331B766A2B64}">
      <dgm:prSet/>
      <dgm:spPr/>
      <dgm:t>
        <a:bodyPr/>
        <a:lstStyle/>
        <a:p>
          <a:endParaRPr lang="en-US"/>
        </a:p>
      </dgm:t>
    </dgm:pt>
    <dgm:pt modelId="{EFA0172B-71D8-4BFB-BE25-58B624C89D3F}">
      <dgm:prSet/>
      <dgm:spPr/>
      <dgm:t>
        <a:bodyPr/>
        <a:lstStyle/>
        <a:p>
          <a:r>
            <a:rPr lang="en-US" b="0" i="0" u="sng" dirty="0"/>
            <a:t>Global Historical Climatology Network, 2009-2018 (After dropped irrelevant data)</a:t>
          </a:r>
          <a:endParaRPr lang="en-US" dirty="0"/>
        </a:p>
      </dgm:t>
    </dgm:pt>
    <dgm:pt modelId="{10262E12-7E69-4060-A041-5B47F777D568}" type="parTrans" cxnId="{07D9DBDB-9C0D-437D-9C4E-FA455F73872B}">
      <dgm:prSet/>
      <dgm:spPr/>
      <dgm:t>
        <a:bodyPr/>
        <a:lstStyle/>
        <a:p>
          <a:endParaRPr lang="en-US"/>
        </a:p>
      </dgm:t>
    </dgm:pt>
    <dgm:pt modelId="{748A316E-674B-4F72-B130-C9FDD2A5E2F9}" type="sibTrans" cxnId="{07D9DBDB-9C0D-437D-9C4E-FA455F73872B}">
      <dgm:prSet/>
      <dgm:spPr/>
      <dgm:t>
        <a:bodyPr/>
        <a:lstStyle/>
        <a:p>
          <a:endParaRPr lang="en-US"/>
        </a:p>
      </dgm:t>
    </dgm:pt>
    <dgm:pt modelId="{219191A4-F3EC-45E8-80D0-C2A61E57D08C}">
      <dgm:prSet/>
      <dgm:spPr/>
      <dgm:t>
        <a:bodyPr/>
        <a:lstStyle/>
        <a:p>
          <a:r>
            <a:rPr lang="en-US" b="0" i="0"/>
            <a:t>Number of records: 374,901,608 rows</a:t>
          </a:r>
          <a:endParaRPr lang="en-US"/>
        </a:p>
      </dgm:t>
    </dgm:pt>
    <dgm:pt modelId="{4AC14190-DEF9-4CE3-A76D-E1A26FCEB80B}" type="parTrans" cxnId="{178FF5D6-5DDB-4B8B-8FF0-40F9A5E5F7E5}">
      <dgm:prSet/>
      <dgm:spPr/>
      <dgm:t>
        <a:bodyPr/>
        <a:lstStyle/>
        <a:p>
          <a:endParaRPr lang="en-US"/>
        </a:p>
      </dgm:t>
    </dgm:pt>
    <dgm:pt modelId="{39DB4733-E939-4A37-B953-7B6808F8ECC1}" type="sibTrans" cxnId="{178FF5D6-5DDB-4B8B-8FF0-40F9A5E5F7E5}">
      <dgm:prSet/>
      <dgm:spPr/>
      <dgm:t>
        <a:bodyPr/>
        <a:lstStyle/>
        <a:p>
          <a:endParaRPr lang="en-US"/>
        </a:p>
      </dgm:t>
    </dgm:pt>
    <dgm:pt modelId="{F8F94E63-50C0-496F-BA7E-CBAF21AABEF4}">
      <dgm:prSet/>
      <dgm:spPr/>
      <dgm:t>
        <a:bodyPr/>
        <a:lstStyle/>
        <a:p>
          <a:r>
            <a:rPr lang="en-US" b="0" i="0"/>
            <a:t>Size of each data point: 34 Bytes</a:t>
          </a:r>
          <a:endParaRPr lang="en-US"/>
        </a:p>
      </dgm:t>
    </dgm:pt>
    <dgm:pt modelId="{E2886601-366F-462F-8779-648D377F77F0}" type="parTrans" cxnId="{AAA40803-EE9B-4183-A040-3C4894D06E88}">
      <dgm:prSet/>
      <dgm:spPr/>
      <dgm:t>
        <a:bodyPr/>
        <a:lstStyle/>
        <a:p>
          <a:endParaRPr lang="en-US"/>
        </a:p>
      </dgm:t>
    </dgm:pt>
    <dgm:pt modelId="{08B9FC3C-3294-4AD2-B697-B9CE97C8E65A}" type="sibTrans" cxnId="{AAA40803-EE9B-4183-A040-3C4894D06E88}">
      <dgm:prSet/>
      <dgm:spPr/>
      <dgm:t>
        <a:bodyPr/>
        <a:lstStyle/>
        <a:p>
          <a:endParaRPr lang="en-US"/>
        </a:p>
      </dgm:t>
    </dgm:pt>
    <dgm:pt modelId="{4FB40112-9478-49C9-BCAC-99AD1CD9CBFD}">
      <dgm:prSet/>
      <dgm:spPr/>
      <dgm:t>
        <a:bodyPr/>
        <a:lstStyle/>
        <a:p>
          <a:r>
            <a:rPr lang="en-US" b="0" i="0"/>
            <a:t>Dataset size: 13,100,080 KB (13.1 GB)</a:t>
          </a:r>
          <a:endParaRPr lang="en-US"/>
        </a:p>
      </dgm:t>
    </dgm:pt>
    <dgm:pt modelId="{476F0088-C3F6-4A46-85EE-D1120727E691}" type="parTrans" cxnId="{6377B4BA-E836-4F47-87D5-D65A8CBAA464}">
      <dgm:prSet/>
      <dgm:spPr/>
      <dgm:t>
        <a:bodyPr/>
        <a:lstStyle/>
        <a:p>
          <a:endParaRPr lang="en-US"/>
        </a:p>
      </dgm:t>
    </dgm:pt>
    <dgm:pt modelId="{CD6036FB-F29B-4870-9B34-42813B742167}" type="sibTrans" cxnId="{6377B4BA-E836-4F47-87D5-D65A8CBAA464}">
      <dgm:prSet/>
      <dgm:spPr/>
      <dgm:t>
        <a:bodyPr/>
        <a:lstStyle/>
        <a:p>
          <a:endParaRPr lang="en-US"/>
        </a:p>
      </dgm:t>
    </dgm:pt>
    <dgm:pt modelId="{F8C30EEF-7E06-425A-8937-E73E5505451B}">
      <dgm:prSet/>
      <dgm:spPr/>
      <dgm:t>
        <a:bodyPr/>
        <a:lstStyle/>
        <a:p>
          <a:r>
            <a:rPr lang="en-US" b="0" i="0" u="sng"/>
            <a:t>GHCN Stations</a:t>
          </a:r>
          <a:endParaRPr lang="en-US"/>
        </a:p>
      </dgm:t>
    </dgm:pt>
    <dgm:pt modelId="{21724EF4-AD16-4DDC-A72C-F9AE67270620}" type="parTrans" cxnId="{13C3D884-DEAE-47C8-A48D-88B46C7AFF06}">
      <dgm:prSet/>
      <dgm:spPr/>
      <dgm:t>
        <a:bodyPr/>
        <a:lstStyle/>
        <a:p>
          <a:endParaRPr lang="en-US"/>
        </a:p>
      </dgm:t>
    </dgm:pt>
    <dgm:pt modelId="{730A6C3D-D8B7-4B26-BDC5-5D0496587842}" type="sibTrans" cxnId="{13C3D884-DEAE-47C8-A48D-88B46C7AFF06}">
      <dgm:prSet/>
      <dgm:spPr/>
      <dgm:t>
        <a:bodyPr/>
        <a:lstStyle/>
        <a:p>
          <a:endParaRPr lang="en-US"/>
        </a:p>
      </dgm:t>
    </dgm:pt>
    <dgm:pt modelId="{6569C947-BE85-44D9-A030-F355138CB170}">
      <dgm:prSet/>
      <dgm:spPr/>
      <dgm:t>
        <a:bodyPr/>
        <a:lstStyle/>
        <a:p>
          <a:r>
            <a:rPr lang="en-US" b="0" i="0"/>
            <a:t>Number of records: 123,182 rows</a:t>
          </a:r>
          <a:endParaRPr lang="en-US"/>
        </a:p>
      </dgm:t>
    </dgm:pt>
    <dgm:pt modelId="{B7E6FBAB-AE0E-43A6-8E70-F1DC10234EFF}" type="parTrans" cxnId="{A5889D05-4FFE-464B-A46F-FACA0CB4352F}">
      <dgm:prSet/>
      <dgm:spPr/>
      <dgm:t>
        <a:bodyPr/>
        <a:lstStyle/>
        <a:p>
          <a:endParaRPr lang="en-US"/>
        </a:p>
      </dgm:t>
    </dgm:pt>
    <dgm:pt modelId="{F5F3EADC-473B-4CD0-A66E-75E4EE4C2C75}" type="sibTrans" cxnId="{A5889D05-4FFE-464B-A46F-FACA0CB4352F}">
      <dgm:prSet/>
      <dgm:spPr/>
      <dgm:t>
        <a:bodyPr/>
        <a:lstStyle/>
        <a:p>
          <a:endParaRPr lang="en-US"/>
        </a:p>
      </dgm:t>
    </dgm:pt>
    <dgm:pt modelId="{A7578054-DF10-4CF8-9590-EF5A9AE495A9}">
      <dgm:prSet/>
      <dgm:spPr/>
      <dgm:t>
        <a:bodyPr/>
        <a:lstStyle/>
        <a:p>
          <a:r>
            <a:rPr lang="en-US" b="0" i="0"/>
            <a:t>Size of each data point: 53 Bytes</a:t>
          </a:r>
          <a:endParaRPr lang="en-US"/>
        </a:p>
      </dgm:t>
    </dgm:pt>
    <dgm:pt modelId="{F1783B1B-9788-43B4-BED1-CECD193AEECD}" type="parTrans" cxnId="{F4597F88-07CC-4F9C-88DE-DDFAAA36B1F1}">
      <dgm:prSet/>
      <dgm:spPr/>
      <dgm:t>
        <a:bodyPr/>
        <a:lstStyle/>
        <a:p>
          <a:endParaRPr lang="en-US"/>
        </a:p>
      </dgm:t>
    </dgm:pt>
    <dgm:pt modelId="{B8AE870D-F177-4AF2-8FF0-187133A3F185}" type="sibTrans" cxnId="{F4597F88-07CC-4F9C-88DE-DDFAAA36B1F1}">
      <dgm:prSet/>
      <dgm:spPr/>
      <dgm:t>
        <a:bodyPr/>
        <a:lstStyle/>
        <a:p>
          <a:endParaRPr lang="en-US"/>
        </a:p>
      </dgm:t>
    </dgm:pt>
    <dgm:pt modelId="{C374AD67-DA55-4870-B601-7916B8EDBF98}">
      <dgm:prSet/>
      <dgm:spPr/>
      <dgm:t>
        <a:bodyPr/>
        <a:lstStyle/>
        <a:p>
          <a:r>
            <a:rPr lang="en-US" b="0" i="0"/>
            <a:t>Dataset size: 6,580 KB (6.5 MB)</a:t>
          </a:r>
          <a:endParaRPr lang="en-US"/>
        </a:p>
      </dgm:t>
    </dgm:pt>
    <dgm:pt modelId="{599DD8CB-6245-4237-985C-861987984ED5}" type="parTrans" cxnId="{DB805AE4-C0AC-43E4-895F-0EEAF7F2D12A}">
      <dgm:prSet/>
      <dgm:spPr/>
      <dgm:t>
        <a:bodyPr/>
        <a:lstStyle/>
        <a:p>
          <a:endParaRPr lang="en-US"/>
        </a:p>
      </dgm:t>
    </dgm:pt>
    <dgm:pt modelId="{6B9D1C02-AFEB-476C-A6A2-38AEDD3496F5}" type="sibTrans" cxnId="{DB805AE4-C0AC-43E4-895F-0EEAF7F2D12A}">
      <dgm:prSet/>
      <dgm:spPr/>
      <dgm:t>
        <a:bodyPr/>
        <a:lstStyle/>
        <a:p>
          <a:endParaRPr lang="en-US"/>
        </a:p>
      </dgm:t>
    </dgm:pt>
    <dgm:pt modelId="{8FF046DD-B8D7-4B8C-BEDA-FBCABC478A27}">
      <dgm:prSet/>
      <dgm:spPr/>
      <dgm:t>
        <a:bodyPr/>
        <a:lstStyle/>
        <a:p>
          <a:r>
            <a:rPr lang="en-US" b="0" i="0" u="sng"/>
            <a:t>Airports in United States of Americas</a:t>
          </a:r>
          <a:endParaRPr lang="en-US"/>
        </a:p>
      </dgm:t>
    </dgm:pt>
    <dgm:pt modelId="{40F29E80-FDAC-4AEA-8B51-5429CB3139D9}" type="parTrans" cxnId="{006C3F3D-2BA5-439F-8F2B-66AE9B68EDDC}">
      <dgm:prSet/>
      <dgm:spPr/>
      <dgm:t>
        <a:bodyPr/>
        <a:lstStyle/>
        <a:p>
          <a:endParaRPr lang="en-US"/>
        </a:p>
      </dgm:t>
    </dgm:pt>
    <dgm:pt modelId="{115265DD-962D-4662-AD53-2292A3AD8038}" type="sibTrans" cxnId="{006C3F3D-2BA5-439F-8F2B-66AE9B68EDDC}">
      <dgm:prSet/>
      <dgm:spPr/>
      <dgm:t>
        <a:bodyPr/>
        <a:lstStyle/>
        <a:p>
          <a:endParaRPr lang="en-US"/>
        </a:p>
      </dgm:t>
    </dgm:pt>
    <dgm:pt modelId="{D11D24AB-61C4-48C4-A3FB-25F1F821A715}">
      <dgm:prSet/>
      <dgm:spPr/>
      <dgm:t>
        <a:bodyPr/>
        <a:lstStyle/>
        <a:p>
          <a:r>
            <a:rPr lang="en-US" b="0" i="0"/>
            <a:t>Number of records: 29,524 rows</a:t>
          </a:r>
          <a:endParaRPr lang="en-US"/>
        </a:p>
      </dgm:t>
    </dgm:pt>
    <dgm:pt modelId="{4601C60D-38D2-4729-890D-C83B1D71F04E}" type="parTrans" cxnId="{DC6BB6FC-272A-4348-BBDC-75307FC053E5}">
      <dgm:prSet/>
      <dgm:spPr/>
      <dgm:t>
        <a:bodyPr/>
        <a:lstStyle/>
        <a:p>
          <a:endParaRPr lang="en-US"/>
        </a:p>
      </dgm:t>
    </dgm:pt>
    <dgm:pt modelId="{F7675A10-B209-4D7A-8D7F-CE7DE80C607F}" type="sibTrans" cxnId="{DC6BB6FC-272A-4348-BBDC-75307FC053E5}">
      <dgm:prSet/>
      <dgm:spPr/>
      <dgm:t>
        <a:bodyPr/>
        <a:lstStyle/>
        <a:p>
          <a:endParaRPr lang="en-US"/>
        </a:p>
      </dgm:t>
    </dgm:pt>
    <dgm:pt modelId="{E40DE129-EBD9-4127-8DE8-8A9C166B1951}">
      <dgm:prSet/>
      <dgm:spPr/>
      <dgm:t>
        <a:bodyPr/>
        <a:lstStyle/>
        <a:p>
          <a:r>
            <a:rPr lang="en-US" b="0" i="0"/>
            <a:t>Size of each data point: 59 Bytes</a:t>
          </a:r>
          <a:endParaRPr lang="en-US"/>
        </a:p>
      </dgm:t>
    </dgm:pt>
    <dgm:pt modelId="{4827B517-A8BC-4269-86D5-518DEADE733F}" type="parTrans" cxnId="{940973F3-A56F-4FA2-BEB1-5900F2CEC30C}">
      <dgm:prSet/>
      <dgm:spPr/>
      <dgm:t>
        <a:bodyPr/>
        <a:lstStyle/>
        <a:p>
          <a:endParaRPr lang="en-US"/>
        </a:p>
      </dgm:t>
    </dgm:pt>
    <dgm:pt modelId="{19F793D7-A615-43A8-A5F6-B90CACC79986}" type="sibTrans" cxnId="{940973F3-A56F-4FA2-BEB1-5900F2CEC30C}">
      <dgm:prSet/>
      <dgm:spPr/>
      <dgm:t>
        <a:bodyPr/>
        <a:lstStyle/>
        <a:p>
          <a:endParaRPr lang="en-US"/>
        </a:p>
      </dgm:t>
    </dgm:pt>
    <dgm:pt modelId="{213A00C5-1D01-4784-B21A-896C57D6FF4D}">
      <dgm:prSet/>
      <dgm:spPr/>
      <dgm:t>
        <a:bodyPr/>
        <a:lstStyle/>
        <a:p>
          <a:r>
            <a:rPr lang="en-US" b="0" i="0"/>
            <a:t>Dataset size: 1,764 KB (1.7 MB)</a:t>
          </a:r>
          <a:endParaRPr lang="en-US"/>
        </a:p>
      </dgm:t>
    </dgm:pt>
    <dgm:pt modelId="{1C7BAC52-D86A-4333-9655-AD9848AB6634}" type="parTrans" cxnId="{D6220396-64D8-4F82-9E63-5F6EFD9AF4DB}">
      <dgm:prSet/>
      <dgm:spPr/>
      <dgm:t>
        <a:bodyPr/>
        <a:lstStyle/>
        <a:p>
          <a:endParaRPr lang="en-US"/>
        </a:p>
      </dgm:t>
    </dgm:pt>
    <dgm:pt modelId="{F4FD48F8-AAFC-4A02-83A1-11DA51629CA4}" type="sibTrans" cxnId="{D6220396-64D8-4F82-9E63-5F6EFD9AF4DB}">
      <dgm:prSet/>
      <dgm:spPr/>
      <dgm:t>
        <a:bodyPr/>
        <a:lstStyle/>
        <a:p>
          <a:endParaRPr lang="en-US"/>
        </a:p>
      </dgm:t>
    </dgm:pt>
    <dgm:pt modelId="{FE04BD0F-35B3-3A41-9BFC-489FD797C319}" type="pres">
      <dgm:prSet presAssocID="{2495994C-CFFE-4536-919A-3C09D12FFC0F}" presName="Name0" presStyleCnt="0">
        <dgm:presLayoutVars>
          <dgm:dir/>
          <dgm:animLvl val="lvl"/>
          <dgm:resizeHandles val="exact"/>
        </dgm:presLayoutVars>
      </dgm:prSet>
      <dgm:spPr/>
    </dgm:pt>
    <dgm:pt modelId="{6AC74645-A016-A74B-8F5C-BFD20CA72CA0}" type="pres">
      <dgm:prSet presAssocID="{F617A786-1BAF-4ECB-BB0B-94A485FE5CA3}" presName="linNode" presStyleCnt="0"/>
      <dgm:spPr/>
    </dgm:pt>
    <dgm:pt modelId="{F7B6B8F1-8F64-6A4B-8A49-7B66535AF6F8}" type="pres">
      <dgm:prSet presAssocID="{F617A786-1BAF-4ECB-BB0B-94A485FE5CA3}" presName="parentText" presStyleLbl="node1" presStyleIdx="0" presStyleCnt="4">
        <dgm:presLayoutVars>
          <dgm:chMax val="1"/>
          <dgm:bulletEnabled val="1"/>
        </dgm:presLayoutVars>
      </dgm:prSet>
      <dgm:spPr/>
    </dgm:pt>
    <dgm:pt modelId="{1A9F74E0-A0FC-2046-92A1-FED32C9CB3E4}" type="pres">
      <dgm:prSet presAssocID="{F617A786-1BAF-4ECB-BB0B-94A485FE5CA3}" presName="descendantText" presStyleLbl="alignAccFollowNode1" presStyleIdx="0" presStyleCnt="4">
        <dgm:presLayoutVars>
          <dgm:bulletEnabled val="1"/>
        </dgm:presLayoutVars>
      </dgm:prSet>
      <dgm:spPr/>
    </dgm:pt>
    <dgm:pt modelId="{799B572A-DE29-4F4A-8429-9A6544DC3E6F}" type="pres">
      <dgm:prSet presAssocID="{CDB5BB7F-894F-43BC-9BA7-20DAA63B0CFF}" presName="sp" presStyleCnt="0"/>
      <dgm:spPr/>
    </dgm:pt>
    <dgm:pt modelId="{958AA1A3-44C2-4A48-AC40-6D91FF4F8827}" type="pres">
      <dgm:prSet presAssocID="{EFA0172B-71D8-4BFB-BE25-58B624C89D3F}" presName="linNode" presStyleCnt="0"/>
      <dgm:spPr/>
    </dgm:pt>
    <dgm:pt modelId="{F21FE6FB-BEE7-0A49-8D9F-91CA5E3B22BF}" type="pres">
      <dgm:prSet presAssocID="{EFA0172B-71D8-4BFB-BE25-58B624C89D3F}" presName="parentText" presStyleLbl="node1" presStyleIdx="1" presStyleCnt="4">
        <dgm:presLayoutVars>
          <dgm:chMax val="1"/>
          <dgm:bulletEnabled val="1"/>
        </dgm:presLayoutVars>
      </dgm:prSet>
      <dgm:spPr/>
    </dgm:pt>
    <dgm:pt modelId="{30667E01-782C-FC4B-AD60-2FAB082D5345}" type="pres">
      <dgm:prSet presAssocID="{EFA0172B-71D8-4BFB-BE25-58B624C89D3F}" presName="descendantText" presStyleLbl="alignAccFollowNode1" presStyleIdx="1" presStyleCnt="4">
        <dgm:presLayoutVars>
          <dgm:bulletEnabled val="1"/>
        </dgm:presLayoutVars>
      </dgm:prSet>
      <dgm:spPr/>
    </dgm:pt>
    <dgm:pt modelId="{30BEEE34-AC17-DA41-9A50-8AD24AA6BF78}" type="pres">
      <dgm:prSet presAssocID="{748A316E-674B-4F72-B130-C9FDD2A5E2F9}" presName="sp" presStyleCnt="0"/>
      <dgm:spPr/>
    </dgm:pt>
    <dgm:pt modelId="{FF390DB9-7077-DF42-8B16-B5A46BE0AA52}" type="pres">
      <dgm:prSet presAssocID="{F8C30EEF-7E06-425A-8937-E73E5505451B}" presName="linNode" presStyleCnt="0"/>
      <dgm:spPr/>
    </dgm:pt>
    <dgm:pt modelId="{BDFF7CCA-D8B3-724C-875C-6EC3FEA70F1B}" type="pres">
      <dgm:prSet presAssocID="{F8C30EEF-7E06-425A-8937-E73E5505451B}" presName="parentText" presStyleLbl="node1" presStyleIdx="2" presStyleCnt="4">
        <dgm:presLayoutVars>
          <dgm:chMax val="1"/>
          <dgm:bulletEnabled val="1"/>
        </dgm:presLayoutVars>
      </dgm:prSet>
      <dgm:spPr/>
    </dgm:pt>
    <dgm:pt modelId="{DB53EE15-1E2F-9D42-B0E6-2F0E72169A27}" type="pres">
      <dgm:prSet presAssocID="{F8C30EEF-7E06-425A-8937-E73E5505451B}" presName="descendantText" presStyleLbl="alignAccFollowNode1" presStyleIdx="2" presStyleCnt="4">
        <dgm:presLayoutVars>
          <dgm:bulletEnabled val="1"/>
        </dgm:presLayoutVars>
      </dgm:prSet>
      <dgm:spPr/>
    </dgm:pt>
    <dgm:pt modelId="{C0C1F19F-22A0-B94F-805B-92BE25EA5994}" type="pres">
      <dgm:prSet presAssocID="{730A6C3D-D8B7-4B26-BDC5-5D0496587842}" presName="sp" presStyleCnt="0"/>
      <dgm:spPr/>
    </dgm:pt>
    <dgm:pt modelId="{A4D86FBB-8C1D-0347-9311-41431FC7F5BD}" type="pres">
      <dgm:prSet presAssocID="{8FF046DD-B8D7-4B8C-BEDA-FBCABC478A27}" presName="linNode" presStyleCnt="0"/>
      <dgm:spPr/>
    </dgm:pt>
    <dgm:pt modelId="{F0076C32-3382-E140-BCE2-9CD5BB8300A0}" type="pres">
      <dgm:prSet presAssocID="{8FF046DD-B8D7-4B8C-BEDA-FBCABC478A27}" presName="parentText" presStyleLbl="node1" presStyleIdx="3" presStyleCnt="4">
        <dgm:presLayoutVars>
          <dgm:chMax val="1"/>
          <dgm:bulletEnabled val="1"/>
        </dgm:presLayoutVars>
      </dgm:prSet>
      <dgm:spPr/>
    </dgm:pt>
    <dgm:pt modelId="{6E7AE0B1-A306-B94C-ADC2-A2DC5C145CBB}" type="pres">
      <dgm:prSet presAssocID="{8FF046DD-B8D7-4B8C-BEDA-FBCABC478A27}" presName="descendantText" presStyleLbl="alignAccFollowNode1" presStyleIdx="3" presStyleCnt="4">
        <dgm:presLayoutVars>
          <dgm:bulletEnabled val="1"/>
        </dgm:presLayoutVars>
      </dgm:prSet>
      <dgm:spPr/>
    </dgm:pt>
  </dgm:ptLst>
  <dgm:cxnLst>
    <dgm:cxn modelId="{AAA40803-EE9B-4183-A040-3C4894D06E88}" srcId="{EFA0172B-71D8-4BFB-BE25-58B624C89D3F}" destId="{F8F94E63-50C0-496F-BA7E-CBAF21AABEF4}" srcOrd="1" destOrd="0" parTransId="{E2886601-366F-462F-8779-648D377F77F0}" sibTransId="{08B9FC3C-3294-4AD2-B697-B9CE97C8E65A}"/>
    <dgm:cxn modelId="{A5889D05-4FFE-464B-A46F-FACA0CB4352F}" srcId="{F8C30EEF-7E06-425A-8937-E73E5505451B}" destId="{6569C947-BE85-44D9-A030-F355138CB170}" srcOrd="0" destOrd="0" parTransId="{B7E6FBAB-AE0E-43A6-8E70-F1DC10234EFF}" sibTransId="{F5F3EADC-473B-4CD0-A66E-75E4EE4C2C75}"/>
    <dgm:cxn modelId="{8AFE2911-5F26-3041-9D58-62F17E3D86AE}" type="presOf" srcId="{E40DE129-EBD9-4127-8DE8-8A9C166B1951}" destId="{6E7AE0B1-A306-B94C-ADC2-A2DC5C145CBB}" srcOrd="0" destOrd="1" presId="urn:microsoft.com/office/officeart/2005/8/layout/vList5"/>
    <dgm:cxn modelId="{DE474818-70F8-FC49-978F-62F036F555E4}" type="presOf" srcId="{EFA0172B-71D8-4BFB-BE25-58B624C89D3F}" destId="{F21FE6FB-BEE7-0A49-8D9F-91CA5E3B22BF}" srcOrd="0" destOrd="0" presId="urn:microsoft.com/office/officeart/2005/8/layout/vList5"/>
    <dgm:cxn modelId="{41DA941A-166E-C94E-B645-8144EBDDBA77}" type="presOf" srcId="{D11D24AB-61C4-48C4-A3FB-25F1F821A715}" destId="{6E7AE0B1-A306-B94C-ADC2-A2DC5C145CBB}" srcOrd="0" destOrd="0" presId="urn:microsoft.com/office/officeart/2005/8/layout/vList5"/>
    <dgm:cxn modelId="{0CE4441C-62B1-4F4D-8F8E-5ED347CEE2AB}" type="presOf" srcId="{8FF046DD-B8D7-4B8C-BEDA-FBCABC478A27}" destId="{F0076C32-3382-E140-BCE2-9CD5BB8300A0}" srcOrd="0" destOrd="0" presId="urn:microsoft.com/office/officeart/2005/8/layout/vList5"/>
    <dgm:cxn modelId="{5E557628-0E55-7544-AEF8-0E43402F51BB}" type="presOf" srcId="{213A00C5-1D01-4784-B21A-896C57D6FF4D}" destId="{6E7AE0B1-A306-B94C-ADC2-A2DC5C145CBB}" srcOrd="0" destOrd="2" presId="urn:microsoft.com/office/officeart/2005/8/layout/vList5"/>
    <dgm:cxn modelId="{006C3F3D-2BA5-439F-8F2B-66AE9B68EDDC}" srcId="{2495994C-CFFE-4536-919A-3C09D12FFC0F}" destId="{8FF046DD-B8D7-4B8C-BEDA-FBCABC478A27}" srcOrd="3" destOrd="0" parTransId="{40F29E80-FDAC-4AEA-8B51-5429CB3139D9}" sibTransId="{115265DD-962D-4662-AD53-2292A3AD8038}"/>
    <dgm:cxn modelId="{C1CF0C53-B3A8-FC4B-B603-3E9304AA3992}" type="presOf" srcId="{C374AD67-DA55-4870-B601-7916B8EDBF98}" destId="{DB53EE15-1E2F-9D42-B0E6-2F0E72169A27}" srcOrd="0" destOrd="2" presId="urn:microsoft.com/office/officeart/2005/8/layout/vList5"/>
    <dgm:cxn modelId="{E281AD57-CA52-3148-94FC-B0E967F10BC8}" type="presOf" srcId="{219191A4-F3EC-45E8-80D0-C2A61E57D08C}" destId="{30667E01-782C-FC4B-AD60-2FAB082D5345}" srcOrd="0" destOrd="0" presId="urn:microsoft.com/office/officeart/2005/8/layout/vList5"/>
    <dgm:cxn modelId="{CE31745E-42F6-DD46-93B5-F81987CA4555}" type="presOf" srcId="{7200C37A-EB17-4A30-B0ED-4B7C0A9AADCB}" destId="{1A9F74E0-A0FC-2046-92A1-FED32C9CB3E4}" srcOrd="0" destOrd="2" presId="urn:microsoft.com/office/officeart/2005/8/layout/vList5"/>
    <dgm:cxn modelId="{D0FE2C61-0C6B-4D47-997A-6B318F5D0788}" srcId="{2495994C-CFFE-4536-919A-3C09D12FFC0F}" destId="{F617A786-1BAF-4ECB-BB0B-94A485FE5CA3}" srcOrd="0" destOrd="0" parTransId="{7D205FE6-228C-48F7-84DE-E14FD324437C}" sibTransId="{CDB5BB7F-894F-43BC-9BA7-20DAA63B0CFF}"/>
    <dgm:cxn modelId="{5AB5C66B-F3D0-4A44-ACAE-52161AEE3CBE}" type="presOf" srcId="{4FB40112-9478-49C9-BCAC-99AD1CD9CBFD}" destId="{30667E01-782C-FC4B-AD60-2FAB082D5345}" srcOrd="0" destOrd="2" presId="urn:microsoft.com/office/officeart/2005/8/layout/vList5"/>
    <dgm:cxn modelId="{590E8F6F-8672-6441-BB7C-6B9CA5FC6FC6}" type="presOf" srcId="{6569C947-BE85-44D9-A030-F355138CB170}" destId="{DB53EE15-1E2F-9D42-B0E6-2F0E72169A27}" srcOrd="0" destOrd="0" presId="urn:microsoft.com/office/officeart/2005/8/layout/vList5"/>
    <dgm:cxn modelId="{20CE1D7E-4156-4984-8B26-FAE19F64CEBF}" srcId="{F617A786-1BAF-4ECB-BB0B-94A485FE5CA3}" destId="{E5F42510-0F2D-4F14-B58E-937E1DB5A2A9}" srcOrd="1" destOrd="0" parTransId="{6CFC7BFE-2C21-4EB0-9D38-7C38476279EE}" sibTransId="{EB45172A-BE87-4CC9-A86D-430C69ACB021}"/>
    <dgm:cxn modelId="{9E46FF81-5FC7-2C44-96B5-DD9A5A2D3FFE}" type="presOf" srcId="{F617A786-1BAF-4ECB-BB0B-94A485FE5CA3}" destId="{F7B6B8F1-8F64-6A4B-8A49-7B66535AF6F8}" srcOrd="0" destOrd="0" presId="urn:microsoft.com/office/officeart/2005/8/layout/vList5"/>
    <dgm:cxn modelId="{0A43D184-EB6D-B244-8D85-FF3304EE69A4}" type="presOf" srcId="{45A215DF-8B01-4CC3-BC13-878394E2E647}" destId="{1A9F74E0-A0FC-2046-92A1-FED32C9CB3E4}" srcOrd="0" destOrd="0" presId="urn:microsoft.com/office/officeart/2005/8/layout/vList5"/>
    <dgm:cxn modelId="{13C3D884-DEAE-47C8-A48D-88B46C7AFF06}" srcId="{2495994C-CFFE-4536-919A-3C09D12FFC0F}" destId="{F8C30EEF-7E06-425A-8937-E73E5505451B}" srcOrd="2" destOrd="0" parTransId="{21724EF4-AD16-4DDC-A72C-F9AE67270620}" sibTransId="{730A6C3D-D8B7-4B26-BDC5-5D0496587842}"/>
    <dgm:cxn modelId="{F4597F88-07CC-4F9C-88DE-DDFAAA36B1F1}" srcId="{F8C30EEF-7E06-425A-8937-E73E5505451B}" destId="{A7578054-DF10-4CF8-9590-EF5A9AE495A9}" srcOrd="1" destOrd="0" parTransId="{F1783B1B-9788-43B4-BED1-CECD193AEECD}" sibTransId="{B8AE870D-F177-4AF2-8FF0-187133A3F185}"/>
    <dgm:cxn modelId="{D6220396-64D8-4F82-9E63-5F6EFD9AF4DB}" srcId="{8FF046DD-B8D7-4B8C-BEDA-FBCABC478A27}" destId="{213A00C5-1D01-4784-B21A-896C57D6FF4D}" srcOrd="2" destOrd="0" parTransId="{1C7BAC52-D86A-4333-9655-AD9848AB6634}" sibTransId="{F4FD48F8-AAFC-4A02-83A1-11DA51629CA4}"/>
    <dgm:cxn modelId="{8413ECA5-3664-4D40-AAB2-331B766A2B64}" srcId="{F617A786-1BAF-4ECB-BB0B-94A485FE5CA3}" destId="{7200C37A-EB17-4A30-B0ED-4B7C0A9AADCB}" srcOrd="2" destOrd="0" parTransId="{354F643C-B193-4051-B57F-F280B1A09BAD}" sibTransId="{2C41D7E0-EEF6-4C4C-A6DD-A7AF96A7C13F}"/>
    <dgm:cxn modelId="{601FFDAD-0B73-2F4A-9943-AD6239C5F51E}" type="presOf" srcId="{F8C30EEF-7E06-425A-8937-E73E5505451B}" destId="{BDFF7CCA-D8B3-724C-875C-6EC3FEA70F1B}" srcOrd="0" destOrd="0" presId="urn:microsoft.com/office/officeart/2005/8/layout/vList5"/>
    <dgm:cxn modelId="{070C84AF-B327-453D-BAB2-BCB8F98F94F0}" srcId="{F617A786-1BAF-4ECB-BB0B-94A485FE5CA3}" destId="{45A215DF-8B01-4CC3-BC13-878394E2E647}" srcOrd="0" destOrd="0" parTransId="{A6F88FC2-CB8B-49A6-8426-56866696F425}" sibTransId="{18353204-2E09-46C2-A6A1-753C62F29677}"/>
    <dgm:cxn modelId="{6377B4BA-E836-4F47-87D5-D65A8CBAA464}" srcId="{EFA0172B-71D8-4BFB-BE25-58B624C89D3F}" destId="{4FB40112-9478-49C9-BCAC-99AD1CD9CBFD}" srcOrd="2" destOrd="0" parTransId="{476F0088-C3F6-4A46-85EE-D1120727E691}" sibTransId="{CD6036FB-F29B-4870-9B34-42813B742167}"/>
    <dgm:cxn modelId="{7A3EEACB-4291-0844-9F10-4F59B5D761BE}" type="presOf" srcId="{2495994C-CFFE-4536-919A-3C09D12FFC0F}" destId="{FE04BD0F-35B3-3A41-9BFC-489FD797C319}" srcOrd="0" destOrd="0" presId="urn:microsoft.com/office/officeart/2005/8/layout/vList5"/>
    <dgm:cxn modelId="{178FF5D6-5DDB-4B8B-8FF0-40F9A5E5F7E5}" srcId="{EFA0172B-71D8-4BFB-BE25-58B624C89D3F}" destId="{219191A4-F3EC-45E8-80D0-C2A61E57D08C}" srcOrd="0" destOrd="0" parTransId="{4AC14190-DEF9-4CE3-A76D-E1A26FCEB80B}" sibTransId="{39DB4733-E939-4A37-B953-7B6808F8ECC1}"/>
    <dgm:cxn modelId="{07D9DBDB-9C0D-437D-9C4E-FA455F73872B}" srcId="{2495994C-CFFE-4536-919A-3C09D12FFC0F}" destId="{EFA0172B-71D8-4BFB-BE25-58B624C89D3F}" srcOrd="1" destOrd="0" parTransId="{10262E12-7E69-4060-A041-5B47F777D568}" sibTransId="{748A316E-674B-4F72-B130-C9FDD2A5E2F9}"/>
    <dgm:cxn modelId="{DB805AE4-C0AC-43E4-895F-0EEAF7F2D12A}" srcId="{F8C30EEF-7E06-425A-8937-E73E5505451B}" destId="{C374AD67-DA55-4870-B601-7916B8EDBF98}" srcOrd="2" destOrd="0" parTransId="{599DD8CB-6245-4237-985C-861987984ED5}" sibTransId="{6B9D1C02-AFEB-476C-A6A2-38AEDD3496F5}"/>
    <dgm:cxn modelId="{940973F3-A56F-4FA2-BEB1-5900F2CEC30C}" srcId="{8FF046DD-B8D7-4B8C-BEDA-FBCABC478A27}" destId="{E40DE129-EBD9-4127-8DE8-8A9C166B1951}" srcOrd="1" destOrd="0" parTransId="{4827B517-A8BC-4269-86D5-518DEADE733F}" sibTransId="{19F793D7-A615-43A8-A5F6-B90CACC79986}"/>
    <dgm:cxn modelId="{CAACB1F3-1557-C743-8171-9239E8729C39}" type="presOf" srcId="{E5F42510-0F2D-4F14-B58E-937E1DB5A2A9}" destId="{1A9F74E0-A0FC-2046-92A1-FED32C9CB3E4}" srcOrd="0" destOrd="1" presId="urn:microsoft.com/office/officeart/2005/8/layout/vList5"/>
    <dgm:cxn modelId="{90EB09F8-3F7D-3943-B72E-36CB1BB1F502}" type="presOf" srcId="{A7578054-DF10-4CF8-9590-EF5A9AE495A9}" destId="{DB53EE15-1E2F-9D42-B0E6-2F0E72169A27}" srcOrd="0" destOrd="1" presId="urn:microsoft.com/office/officeart/2005/8/layout/vList5"/>
    <dgm:cxn modelId="{DC6BB6FC-272A-4348-BBDC-75307FC053E5}" srcId="{8FF046DD-B8D7-4B8C-BEDA-FBCABC478A27}" destId="{D11D24AB-61C4-48C4-A3FB-25F1F821A715}" srcOrd="0" destOrd="0" parTransId="{4601C60D-38D2-4729-890D-C83B1D71F04E}" sibTransId="{F7675A10-B209-4D7A-8D7F-CE7DE80C607F}"/>
    <dgm:cxn modelId="{CE3F22FF-B3B8-A34A-9442-25F57397BEDA}" type="presOf" srcId="{F8F94E63-50C0-496F-BA7E-CBAF21AABEF4}" destId="{30667E01-782C-FC4B-AD60-2FAB082D5345}" srcOrd="0" destOrd="1" presId="urn:microsoft.com/office/officeart/2005/8/layout/vList5"/>
    <dgm:cxn modelId="{08A6C3F0-24E0-9E4E-9407-7EF2A651E11D}" type="presParOf" srcId="{FE04BD0F-35B3-3A41-9BFC-489FD797C319}" destId="{6AC74645-A016-A74B-8F5C-BFD20CA72CA0}" srcOrd="0" destOrd="0" presId="urn:microsoft.com/office/officeart/2005/8/layout/vList5"/>
    <dgm:cxn modelId="{267A1E91-5B84-BA46-8865-F1FDDD083AB3}" type="presParOf" srcId="{6AC74645-A016-A74B-8F5C-BFD20CA72CA0}" destId="{F7B6B8F1-8F64-6A4B-8A49-7B66535AF6F8}" srcOrd="0" destOrd="0" presId="urn:microsoft.com/office/officeart/2005/8/layout/vList5"/>
    <dgm:cxn modelId="{0BF4E102-02FD-AA44-9858-51C2E4062695}" type="presParOf" srcId="{6AC74645-A016-A74B-8F5C-BFD20CA72CA0}" destId="{1A9F74E0-A0FC-2046-92A1-FED32C9CB3E4}" srcOrd="1" destOrd="0" presId="urn:microsoft.com/office/officeart/2005/8/layout/vList5"/>
    <dgm:cxn modelId="{37C21B8D-A305-4549-9DDE-AFD2E4B2E045}" type="presParOf" srcId="{FE04BD0F-35B3-3A41-9BFC-489FD797C319}" destId="{799B572A-DE29-4F4A-8429-9A6544DC3E6F}" srcOrd="1" destOrd="0" presId="urn:microsoft.com/office/officeart/2005/8/layout/vList5"/>
    <dgm:cxn modelId="{0BD7CB02-F463-B04A-8490-24318BB87981}" type="presParOf" srcId="{FE04BD0F-35B3-3A41-9BFC-489FD797C319}" destId="{958AA1A3-44C2-4A48-AC40-6D91FF4F8827}" srcOrd="2" destOrd="0" presId="urn:microsoft.com/office/officeart/2005/8/layout/vList5"/>
    <dgm:cxn modelId="{1003D77E-C8AC-C347-9D24-20E1E6451529}" type="presParOf" srcId="{958AA1A3-44C2-4A48-AC40-6D91FF4F8827}" destId="{F21FE6FB-BEE7-0A49-8D9F-91CA5E3B22BF}" srcOrd="0" destOrd="0" presId="urn:microsoft.com/office/officeart/2005/8/layout/vList5"/>
    <dgm:cxn modelId="{93DB4DDB-6D2D-1C4F-96F3-FDF17471D7CC}" type="presParOf" srcId="{958AA1A3-44C2-4A48-AC40-6D91FF4F8827}" destId="{30667E01-782C-FC4B-AD60-2FAB082D5345}" srcOrd="1" destOrd="0" presId="urn:microsoft.com/office/officeart/2005/8/layout/vList5"/>
    <dgm:cxn modelId="{9914A0BE-DA84-6841-9942-8BCCB77F02AB}" type="presParOf" srcId="{FE04BD0F-35B3-3A41-9BFC-489FD797C319}" destId="{30BEEE34-AC17-DA41-9A50-8AD24AA6BF78}" srcOrd="3" destOrd="0" presId="urn:microsoft.com/office/officeart/2005/8/layout/vList5"/>
    <dgm:cxn modelId="{18B882B2-4E7E-204A-9D98-F3F80F7B4871}" type="presParOf" srcId="{FE04BD0F-35B3-3A41-9BFC-489FD797C319}" destId="{FF390DB9-7077-DF42-8B16-B5A46BE0AA52}" srcOrd="4" destOrd="0" presId="urn:microsoft.com/office/officeart/2005/8/layout/vList5"/>
    <dgm:cxn modelId="{85DD5348-A42D-FF4B-8461-80B2E6EA2BB1}" type="presParOf" srcId="{FF390DB9-7077-DF42-8B16-B5A46BE0AA52}" destId="{BDFF7CCA-D8B3-724C-875C-6EC3FEA70F1B}" srcOrd="0" destOrd="0" presId="urn:microsoft.com/office/officeart/2005/8/layout/vList5"/>
    <dgm:cxn modelId="{8E5E32B4-3EE2-1F44-B2A3-9B24C4042A8C}" type="presParOf" srcId="{FF390DB9-7077-DF42-8B16-B5A46BE0AA52}" destId="{DB53EE15-1E2F-9D42-B0E6-2F0E72169A27}" srcOrd="1" destOrd="0" presId="urn:microsoft.com/office/officeart/2005/8/layout/vList5"/>
    <dgm:cxn modelId="{5244281A-12B0-A24B-A4B3-68D02F0CFA2C}" type="presParOf" srcId="{FE04BD0F-35B3-3A41-9BFC-489FD797C319}" destId="{C0C1F19F-22A0-B94F-805B-92BE25EA5994}" srcOrd="5" destOrd="0" presId="urn:microsoft.com/office/officeart/2005/8/layout/vList5"/>
    <dgm:cxn modelId="{4C3F2251-33A0-3D48-86E3-4D6E972BA9DE}" type="presParOf" srcId="{FE04BD0F-35B3-3A41-9BFC-489FD797C319}" destId="{A4D86FBB-8C1D-0347-9311-41431FC7F5BD}" srcOrd="6" destOrd="0" presId="urn:microsoft.com/office/officeart/2005/8/layout/vList5"/>
    <dgm:cxn modelId="{2E0C1F99-B035-694E-808D-518B99179651}" type="presParOf" srcId="{A4D86FBB-8C1D-0347-9311-41431FC7F5BD}" destId="{F0076C32-3382-E140-BCE2-9CD5BB8300A0}" srcOrd="0" destOrd="0" presId="urn:microsoft.com/office/officeart/2005/8/layout/vList5"/>
    <dgm:cxn modelId="{BB9B91E1-8790-EB4B-B8E1-11EC60D57FF4}" type="presParOf" srcId="{A4D86FBB-8C1D-0347-9311-41431FC7F5BD}" destId="{6E7AE0B1-A306-B94C-ADC2-A2DC5C145CB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A44C5-F775-4E09-9E13-7500EB17A9E0}">
      <dsp:nvSpPr>
        <dsp:cNvPr id="0" name=""/>
        <dsp:cNvSpPr/>
      </dsp:nvSpPr>
      <dsp:spPr>
        <a:xfrm>
          <a:off x="1730151" y="242226"/>
          <a:ext cx="766494" cy="76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795324-7767-4BCD-BC42-86BCB9AD0C5B}">
      <dsp:nvSpPr>
        <dsp:cNvPr id="0" name=""/>
        <dsp:cNvSpPr/>
      </dsp:nvSpPr>
      <dsp:spPr>
        <a:xfrm>
          <a:off x="1261738" y="1264345"/>
          <a:ext cx="1703320" cy="68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Flight delay is prime factor for economic loss of airlines</a:t>
          </a:r>
        </a:p>
      </dsp:txBody>
      <dsp:txXfrm>
        <a:off x="1261738" y="1264345"/>
        <a:ext cx="1703320" cy="681328"/>
      </dsp:txXfrm>
    </dsp:sp>
    <dsp:sp modelId="{067D7C6E-EB72-4A2B-9921-752C0D87270E}">
      <dsp:nvSpPr>
        <dsp:cNvPr id="0" name=""/>
        <dsp:cNvSpPr/>
      </dsp:nvSpPr>
      <dsp:spPr>
        <a:xfrm>
          <a:off x="3731552" y="242226"/>
          <a:ext cx="766494" cy="76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3E64B4-ECA0-4AF9-8E6E-518C80093476}">
      <dsp:nvSpPr>
        <dsp:cNvPr id="0" name=""/>
        <dsp:cNvSpPr/>
      </dsp:nvSpPr>
      <dsp:spPr>
        <a:xfrm>
          <a:off x="3263139" y="1264345"/>
          <a:ext cx="1703320" cy="68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Damages Airline’s reputation, causes anxiety among passengers</a:t>
          </a:r>
        </a:p>
      </dsp:txBody>
      <dsp:txXfrm>
        <a:off x="3263139" y="1264345"/>
        <a:ext cx="1703320" cy="681328"/>
      </dsp:txXfrm>
    </dsp:sp>
    <dsp:sp modelId="{16B3C490-B256-4599-8FF5-006996E694FF}">
      <dsp:nvSpPr>
        <dsp:cNvPr id="0" name=""/>
        <dsp:cNvSpPr/>
      </dsp:nvSpPr>
      <dsp:spPr>
        <a:xfrm>
          <a:off x="5732954" y="242226"/>
          <a:ext cx="766494" cy="766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8A8E75-3A41-4A76-A6E2-A98AC6D00F55}">
      <dsp:nvSpPr>
        <dsp:cNvPr id="0" name=""/>
        <dsp:cNvSpPr/>
      </dsp:nvSpPr>
      <dsp:spPr>
        <a:xfrm>
          <a:off x="5264541" y="1264345"/>
          <a:ext cx="1703320" cy="681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project predicting the flight delay using several classification, regression and neural network models.</a:t>
          </a:r>
        </a:p>
      </dsp:txBody>
      <dsp:txXfrm>
        <a:off x="5264541" y="1264345"/>
        <a:ext cx="1703320" cy="6813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9B853-456B-4E83-9B49-67D5FFAEBAE9}">
      <dsp:nvSpPr>
        <dsp:cNvPr id="0" name=""/>
        <dsp:cNvSpPr/>
      </dsp:nvSpPr>
      <dsp:spPr>
        <a:xfrm>
          <a:off x="844614" y="566536"/>
          <a:ext cx="1091968" cy="10919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90EB35-CD2D-45CB-AC24-1920AB3173D3}">
      <dsp:nvSpPr>
        <dsp:cNvPr id="0" name=""/>
        <dsp:cNvSpPr/>
      </dsp:nvSpPr>
      <dsp:spPr>
        <a:xfrm>
          <a:off x="177300" y="1978363"/>
          <a:ext cx="24265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Delay Prediction using Decision Trees, Artificial Neural Network, other Regression techniques and a comparative study between them.</a:t>
          </a:r>
        </a:p>
      </dsp:txBody>
      <dsp:txXfrm>
        <a:off x="177300" y="1978363"/>
        <a:ext cx="2426596" cy="720000"/>
      </dsp:txXfrm>
    </dsp:sp>
    <dsp:sp modelId="{DD616387-0BC9-44B8-8DE4-9E717F4D3470}">
      <dsp:nvSpPr>
        <dsp:cNvPr id="0" name=""/>
        <dsp:cNvSpPr/>
      </dsp:nvSpPr>
      <dsp:spPr>
        <a:xfrm>
          <a:off x="3695865" y="566536"/>
          <a:ext cx="1091968" cy="10919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64F31B-AAF6-49B5-9F3D-39F0314FFE9C}">
      <dsp:nvSpPr>
        <dsp:cNvPr id="0" name=""/>
        <dsp:cNvSpPr/>
      </dsp:nvSpPr>
      <dsp:spPr>
        <a:xfrm>
          <a:off x="3028551" y="1978363"/>
          <a:ext cx="24265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Which airport most likely having delays? Which carrier most likely having delays?</a:t>
          </a:r>
        </a:p>
      </dsp:txBody>
      <dsp:txXfrm>
        <a:off x="3028551" y="1978363"/>
        <a:ext cx="2426596" cy="720000"/>
      </dsp:txXfrm>
    </dsp:sp>
    <dsp:sp modelId="{0A281F86-8B1F-486A-96DC-3F1579390889}">
      <dsp:nvSpPr>
        <dsp:cNvPr id="0" name=""/>
        <dsp:cNvSpPr/>
      </dsp:nvSpPr>
      <dsp:spPr>
        <a:xfrm>
          <a:off x="6547117" y="566536"/>
          <a:ext cx="1091968" cy="10919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7FFFFC-ECA3-4542-A3D2-6A3F6C5674D5}">
      <dsp:nvSpPr>
        <dsp:cNvPr id="0" name=""/>
        <dsp:cNvSpPr/>
      </dsp:nvSpPr>
      <dsp:spPr>
        <a:xfrm>
          <a:off x="5879802" y="1978363"/>
          <a:ext cx="242659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According to our model, what reason caused the delay most?</a:t>
          </a:r>
        </a:p>
      </dsp:txBody>
      <dsp:txXfrm>
        <a:off x="5879802" y="1978363"/>
        <a:ext cx="2426596"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F74E0-A0FC-2046-92A1-FED32C9CB3E4}">
      <dsp:nvSpPr>
        <dsp:cNvPr id="0" name=""/>
        <dsp:cNvSpPr/>
      </dsp:nvSpPr>
      <dsp:spPr>
        <a:xfrm rot="5400000">
          <a:off x="5244316" y="-2191879"/>
          <a:ext cx="703622"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Number of records: 61,556,964 rows</a:t>
          </a:r>
          <a:endParaRPr lang="en-US" sz="1300" kern="1200"/>
        </a:p>
        <a:p>
          <a:pPr marL="114300" lvl="1" indent="-114300" algn="l" defTabSz="577850">
            <a:lnSpc>
              <a:spcPct val="90000"/>
            </a:lnSpc>
            <a:spcBef>
              <a:spcPct val="0"/>
            </a:spcBef>
            <a:spcAft>
              <a:spcPct val="15000"/>
            </a:spcAft>
            <a:buChar char="•"/>
          </a:pPr>
          <a:r>
            <a:rPr lang="en-US" sz="1300" b="0" i="0" kern="1200"/>
            <a:t>Size of each data point: 120 Bytes</a:t>
          </a:r>
          <a:endParaRPr lang="en-US" sz="1300" kern="1200"/>
        </a:p>
        <a:p>
          <a:pPr marL="114300" lvl="1" indent="-114300" algn="l" defTabSz="577850">
            <a:lnSpc>
              <a:spcPct val="90000"/>
            </a:lnSpc>
            <a:spcBef>
              <a:spcPct val="0"/>
            </a:spcBef>
            <a:spcAft>
              <a:spcPct val="15000"/>
            </a:spcAft>
            <a:buChar char="•"/>
          </a:pPr>
          <a:r>
            <a:rPr lang="en-US" sz="1300" b="0" i="0" kern="1200"/>
            <a:t>Dataset size: 7,446,240 KB (7.4 GB)</a:t>
          </a:r>
          <a:endParaRPr lang="en-US" sz="1300" kern="1200"/>
        </a:p>
      </dsp:txBody>
      <dsp:txXfrm rot="-5400000">
        <a:off x="2962655" y="124130"/>
        <a:ext cx="5232596" cy="634926"/>
      </dsp:txXfrm>
    </dsp:sp>
    <dsp:sp modelId="{F7B6B8F1-8F64-6A4B-8A49-7B66535AF6F8}">
      <dsp:nvSpPr>
        <dsp:cNvPr id="0" name=""/>
        <dsp:cNvSpPr/>
      </dsp:nvSpPr>
      <dsp:spPr>
        <a:xfrm>
          <a:off x="0" y="1828"/>
          <a:ext cx="2962656" cy="8795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sng" kern="1200"/>
            <a:t>Airline Delay and Cancellation Data, 2009-2018</a:t>
          </a:r>
          <a:endParaRPr lang="en-US" sz="1600" kern="1200"/>
        </a:p>
      </dsp:txBody>
      <dsp:txXfrm>
        <a:off x="42935" y="44763"/>
        <a:ext cx="2876786" cy="793658"/>
      </dsp:txXfrm>
    </dsp:sp>
    <dsp:sp modelId="{30667E01-782C-FC4B-AD60-2FAB082D5345}">
      <dsp:nvSpPr>
        <dsp:cNvPr id="0" name=""/>
        <dsp:cNvSpPr/>
      </dsp:nvSpPr>
      <dsp:spPr>
        <a:xfrm rot="5400000">
          <a:off x="5244316" y="-1268374"/>
          <a:ext cx="703622"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Number of records: 374,901,608 rows</a:t>
          </a:r>
          <a:endParaRPr lang="en-US" sz="1300" kern="1200"/>
        </a:p>
        <a:p>
          <a:pPr marL="114300" lvl="1" indent="-114300" algn="l" defTabSz="577850">
            <a:lnSpc>
              <a:spcPct val="90000"/>
            </a:lnSpc>
            <a:spcBef>
              <a:spcPct val="0"/>
            </a:spcBef>
            <a:spcAft>
              <a:spcPct val="15000"/>
            </a:spcAft>
            <a:buChar char="•"/>
          </a:pPr>
          <a:r>
            <a:rPr lang="en-US" sz="1300" b="0" i="0" kern="1200"/>
            <a:t>Size of each data point: 34 Bytes</a:t>
          </a:r>
          <a:endParaRPr lang="en-US" sz="1300" kern="1200"/>
        </a:p>
        <a:p>
          <a:pPr marL="114300" lvl="1" indent="-114300" algn="l" defTabSz="577850">
            <a:lnSpc>
              <a:spcPct val="90000"/>
            </a:lnSpc>
            <a:spcBef>
              <a:spcPct val="0"/>
            </a:spcBef>
            <a:spcAft>
              <a:spcPct val="15000"/>
            </a:spcAft>
            <a:buChar char="•"/>
          </a:pPr>
          <a:r>
            <a:rPr lang="en-US" sz="1300" b="0" i="0" kern="1200"/>
            <a:t>Dataset size: 13,100,080 KB (13.1 GB)</a:t>
          </a:r>
          <a:endParaRPr lang="en-US" sz="1300" kern="1200"/>
        </a:p>
      </dsp:txBody>
      <dsp:txXfrm rot="-5400000">
        <a:off x="2962655" y="1047635"/>
        <a:ext cx="5232596" cy="634926"/>
      </dsp:txXfrm>
    </dsp:sp>
    <dsp:sp modelId="{F21FE6FB-BEE7-0A49-8D9F-91CA5E3B22BF}">
      <dsp:nvSpPr>
        <dsp:cNvPr id="0" name=""/>
        <dsp:cNvSpPr/>
      </dsp:nvSpPr>
      <dsp:spPr>
        <a:xfrm>
          <a:off x="0" y="925333"/>
          <a:ext cx="2962656" cy="8795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sng" kern="1200" dirty="0"/>
            <a:t>Global Historical Climatology Network, 2009-2018 (After dropped irrelevant data)</a:t>
          </a:r>
          <a:endParaRPr lang="en-US" sz="1600" kern="1200" dirty="0"/>
        </a:p>
      </dsp:txBody>
      <dsp:txXfrm>
        <a:off x="42935" y="968268"/>
        <a:ext cx="2876786" cy="793658"/>
      </dsp:txXfrm>
    </dsp:sp>
    <dsp:sp modelId="{DB53EE15-1E2F-9D42-B0E6-2F0E72169A27}">
      <dsp:nvSpPr>
        <dsp:cNvPr id="0" name=""/>
        <dsp:cNvSpPr/>
      </dsp:nvSpPr>
      <dsp:spPr>
        <a:xfrm rot="5400000">
          <a:off x="5244316" y="-344869"/>
          <a:ext cx="703622"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Number of records: 123,182 rows</a:t>
          </a:r>
          <a:endParaRPr lang="en-US" sz="1300" kern="1200"/>
        </a:p>
        <a:p>
          <a:pPr marL="114300" lvl="1" indent="-114300" algn="l" defTabSz="577850">
            <a:lnSpc>
              <a:spcPct val="90000"/>
            </a:lnSpc>
            <a:spcBef>
              <a:spcPct val="0"/>
            </a:spcBef>
            <a:spcAft>
              <a:spcPct val="15000"/>
            </a:spcAft>
            <a:buChar char="•"/>
          </a:pPr>
          <a:r>
            <a:rPr lang="en-US" sz="1300" b="0" i="0" kern="1200"/>
            <a:t>Size of each data point: 53 Bytes</a:t>
          </a:r>
          <a:endParaRPr lang="en-US" sz="1300" kern="1200"/>
        </a:p>
        <a:p>
          <a:pPr marL="114300" lvl="1" indent="-114300" algn="l" defTabSz="577850">
            <a:lnSpc>
              <a:spcPct val="90000"/>
            </a:lnSpc>
            <a:spcBef>
              <a:spcPct val="0"/>
            </a:spcBef>
            <a:spcAft>
              <a:spcPct val="15000"/>
            </a:spcAft>
            <a:buChar char="•"/>
          </a:pPr>
          <a:r>
            <a:rPr lang="en-US" sz="1300" b="0" i="0" kern="1200"/>
            <a:t>Dataset size: 6,580 KB (6.5 MB)</a:t>
          </a:r>
          <a:endParaRPr lang="en-US" sz="1300" kern="1200"/>
        </a:p>
      </dsp:txBody>
      <dsp:txXfrm rot="-5400000">
        <a:off x="2962655" y="1971140"/>
        <a:ext cx="5232596" cy="634926"/>
      </dsp:txXfrm>
    </dsp:sp>
    <dsp:sp modelId="{BDFF7CCA-D8B3-724C-875C-6EC3FEA70F1B}">
      <dsp:nvSpPr>
        <dsp:cNvPr id="0" name=""/>
        <dsp:cNvSpPr/>
      </dsp:nvSpPr>
      <dsp:spPr>
        <a:xfrm>
          <a:off x="0" y="1848838"/>
          <a:ext cx="2962656" cy="8795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sng" kern="1200"/>
            <a:t>GHCN Stations</a:t>
          </a:r>
          <a:endParaRPr lang="en-US" sz="1600" kern="1200"/>
        </a:p>
      </dsp:txBody>
      <dsp:txXfrm>
        <a:off x="42935" y="1891773"/>
        <a:ext cx="2876786" cy="793658"/>
      </dsp:txXfrm>
    </dsp:sp>
    <dsp:sp modelId="{6E7AE0B1-A306-B94C-ADC2-A2DC5C145CBB}">
      <dsp:nvSpPr>
        <dsp:cNvPr id="0" name=""/>
        <dsp:cNvSpPr/>
      </dsp:nvSpPr>
      <dsp:spPr>
        <a:xfrm rot="5400000">
          <a:off x="5244316" y="578635"/>
          <a:ext cx="703622"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a:t>Number of records: 29,524 rows</a:t>
          </a:r>
          <a:endParaRPr lang="en-US" sz="1300" kern="1200"/>
        </a:p>
        <a:p>
          <a:pPr marL="114300" lvl="1" indent="-114300" algn="l" defTabSz="577850">
            <a:lnSpc>
              <a:spcPct val="90000"/>
            </a:lnSpc>
            <a:spcBef>
              <a:spcPct val="0"/>
            </a:spcBef>
            <a:spcAft>
              <a:spcPct val="15000"/>
            </a:spcAft>
            <a:buChar char="•"/>
          </a:pPr>
          <a:r>
            <a:rPr lang="en-US" sz="1300" b="0" i="0" kern="1200"/>
            <a:t>Size of each data point: 59 Bytes</a:t>
          </a:r>
          <a:endParaRPr lang="en-US" sz="1300" kern="1200"/>
        </a:p>
        <a:p>
          <a:pPr marL="114300" lvl="1" indent="-114300" algn="l" defTabSz="577850">
            <a:lnSpc>
              <a:spcPct val="90000"/>
            </a:lnSpc>
            <a:spcBef>
              <a:spcPct val="0"/>
            </a:spcBef>
            <a:spcAft>
              <a:spcPct val="15000"/>
            </a:spcAft>
            <a:buChar char="•"/>
          </a:pPr>
          <a:r>
            <a:rPr lang="en-US" sz="1300" b="0" i="0" kern="1200"/>
            <a:t>Dataset size: 1,764 KB (1.7 MB)</a:t>
          </a:r>
          <a:endParaRPr lang="en-US" sz="1300" kern="1200"/>
        </a:p>
      </dsp:txBody>
      <dsp:txXfrm rot="-5400000">
        <a:off x="2962655" y="2894644"/>
        <a:ext cx="5232596" cy="634926"/>
      </dsp:txXfrm>
    </dsp:sp>
    <dsp:sp modelId="{F0076C32-3382-E140-BCE2-9CD5BB8300A0}">
      <dsp:nvSpPr>
        <dsp:cNvPr id="0" name=""/>
        <dsp:cNvSpPr/>
      </dsp:nvSpPr>
      <dsp:spPr>
        <a:xfrm>
          <a:off x="0" y="2772342"/>
          <a:ext cx="2962656" cy="8795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u="sng" kern="1200"/>
            <a:t>Airports in United States of Americas</a:t>
          </a:r>
          <a:endParaRPr lang="en-US" sz="1600" kern="1200"/>
        </a:p>
      </dsp:txBody>
      <dsp:txXfrm>
        <a:off x="42935" y="2815277"/>
        <a:ext cx="2876786" cy="79365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a5110b641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1a5110b641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a66bdd7f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a66bdd7f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801f7ac2b1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1801f7ac2b1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801f7ac2b1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1801f7ac2b1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a5110b641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 Xiang. Hi, everyone, I am Chao, I will talk about our implementation of the decision tree. First, our model is built based on the categorized data, in this case, we could build our tree with entropy. You may wonder why not using continuous data, this is because the implementation with continuous data require using variance to find the best split, while there are a lot more computations compared to the current approach. Considering that we only have limited resources in </a:t>
            </a:r>
            <a:r>
              <a:rPr lang="en" dirty="0" err="1"/>
              <a:t>ilab</a:t>
            </a:r>
            <a:r>
              <a:rPr lang="en" dirty="0"/>
              <a:t>, so we chose to build our model using categorical data. </a:t>
            </a:r>
            <a:endParaRPr dirty="0"/>
          </a:p>
          <a:p>
            <a:pPr marL="0" lvl="0" indent="0" algn="l" rtl="0">
              <a:spcBef>
                <a:spcPts val="0"/>
              </a:spcBef>
              <a:spcAft>
                <a:spcPts val="0"/>
              </a:spcAft>
              <a:buNone/>
            </a:pPr>
            <a:r>
              <a:rPr lang="en" dirty="0"/>
              <a:t>Based on our experiments, the overall accuracy is about 42%, and we can see from this table, for some label, we have really good F1 score, while for some labels, the F1 score can be really bad. We think the reason for this is mainly because of the way we categorize the data, since the data is not evenly distributed.</a:t>
            </a:r>
            <a:endParaRPr dirty="0"/>
          </a:p>
        </p:txBody>
      </p:sp>
      <p:sp>
        <p:nvSpPr>
          <p:cNvPr id="199" name="Google Shape;199;g1a5110b6410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a5110b641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 for the technical approaches, the training process, which is the process of constructing the Decision Tree, can be divided into 2 separate parts, build the tree with </a:t>
            </a:r>
            <a:r>
              <a:rPr lang="en" dirty="0" err="1"/>
              <a:t>Pyspark</a:t>
            </a:r>
            <a:r>
              <a:rPr lang="en" dirty="0"/>
              <a:t>, and build the tree in memory when the size of the dataset is small enough to fit in to memory.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the MapReduce part, we basically implement a Breadth First Search process to build the tree, and use </a:t>
            </a:r>
            <a:r>
              <a:rPr lang="en" dirty="0" err="1"/>
              <a:t>PySpark</a:t>
            </a:r>
            <a:r>
              <a:rPr lang="en" dirty="0"/>
              <a:t> to compute the Information gain so as to find the best split. One thing to mention here is that, if you try to implement what we did here, be careful with the persist operation of RDDs, since the RDD could be collected by the JVM anytime after the first operation to it, We spent a lot of time here debugging this issue.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Each split, the size of the dataset corresponds to a tree node will get smaller, after the size is smaller than 5,000, we will use the in memory build process to continue building the tree from that node. And this process is basically a Depth first Search process.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While, we also need to decide when to stop the training, as if we just leave it and let it run, it will have overfitting issues. So as we have 9 attributes, </a:t>
            </a:r>
            <a:endParaRPr dirty="0"/>
          </a:p>
        </p:txBody>
      </p:sp>
      <p:sp>
        <p:nvSpPr>
          <p:cNvPr id="206" name="Google Shape;206;g1a5110b6410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a66bdd7f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1a66bdd7f3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a5110b641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1a5110b6410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a66bdd7f34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a66bdd7f34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a66bdd7f34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a66bdd7f34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ac07411cd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g1ac07411cd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a66bdd7f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a66bdd7f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ac07411cd0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1ac07411cd0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a5110b641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g1a5110b641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a5110b641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1a5110b641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a5110b641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a5110b6410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a5ff2b8d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1a5ff2b8d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a5110b6410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a5110b641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801f7ac2b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1801f7ac2b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801f7ac2b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801f7ac2b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a5110b641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a5110b641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801f9ca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1801f9ca5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subTitle" idx="1"/>
          </p:nvPr>
        </p:nvSpPr>
        <p:spPr>
          <a:xfrm>
            <a:off x="1371600" y="3115170"/>
            <a:ext cx="6400800" cy="1314600"/>
          </a:xfrm>
          <a:prstGeom prst="rect">
            <a:avLst/>
          </a:prstGeom>
          <a:noFill/>
          <a:ln>
            <a:noFill/>
          </a:ln>
        </p:spPr>
        <p:txBody>
          <a:bodyPr spcFirstLastPara="1" wrap="square" lIns="91425" tIns="45700" rIns="91425" bIns="45700" anchor="t" anchorCtr="0">
            <a:noAutofit/>
          </a:bodyPr>
          <a:lstStyle>
            <a:lvl1pPr lvl="0" algn="ctr" rtl="0">
              <a:spcBef>
                <a:spcPts val="600"/>
              </a:spcBef>
              <a:spcAft>
                <a:spcPts val="0"/>
              </a:spcAft>
              <a:buClr>
                <a:schemeClr val="dk1"/>
              </a:buClr>
              <a:buSzPts val="3000"/>
              <a:buFont typeface="Arial"/>
              <a:buNone/>
              <a:defRPr sz="3000">
                <a:solidFill>
                  <a:schemeClr val="dk1"/>
                </a:solidFill>
              </a:defRPr>
            </a:lvl1pPr>
            <a:lvl2pPr lvl="1" algn="l" rtl="0">
              <a:spcBef>
                <a:spcPts val="360"/>
              </a:spcBef>
              <a:spcAft>
                <a:spcPts val="0"/>
              </a:spcAft>
              <a:buClr>
                <a:schemeClr val="dk2"/>
              </a:buClr>
              <a:buSzPts val="1800"/>
              <a:buChar char="–"/>
              <a:defRPr/>
            </a:lvl2pPr>
            <a:lvl3pPr lvl="2" algn="l" rtl="0">
              <a:spcBef>
                <a:spcPts val="360"/>
              </a:spcBef>
              <a:spcAft>
                <a:spcPts val="0"/>
              </a:spcAft>
              <a:buClr>
                <a:schemeClr val="dk2"/>
              </a:buClr>
              <a:buSzPts val="1800"/>
              <a:buChar char="•"/>
              <a:defRPr/>
            </a:lvl3pPr>
            <a:lvl4pPr lvl="3" algn="l" rtl="0">
              <a:spcBef>
                <a:spcPts val="360"/>
              </a:spcBef>
              <a:spcAft>
                <a:spcPts val="0"/>
              </a:spcAft>
              <a:buClr>
                <a:schemeClr val="dk2"/>
              </a:buClr>
              <a:buSzPts val="1800"/>
              <a:buChar char="–"/>
              <a:defRPr/>
            </a:lvl4pPr>
            <a:lvl5pPr lvl="4" algn="l" rtl="0">
              <a:spcBef>
                <a:spcPts val="360"/>
              </a:spcBef>
              <a:spcAft>
                <a:spcPts val="0"/>
              </a:spcAft>
              <a:buClr>
                <a:schemeClr val="dk2"/>
              </a:buClr>
              <a:buSzPts val="1800"/>
              <a:buChar char="»"/>
              <a:defRPr/>
            </a:lvl5pPr>
            <a:lvl6pPr lvl="5" algn="l" rtl="0">
              <a:spcBef>
                <a:spcPts val="360"/>
              </a:spcBef>
              <a:spcAft>
                <a:spcPts val="0"/>
              </a:spcAft>
              <a:buClr>
                <a:srgbClr val="5F5F5F"/>
              </a:buClr>
              <a:buSzPts val="1800"/>
              <a:buChar char="»"/>
              <a:defRPr/>
            </a:lvl6pPr>
            <a:lvl7pPr lvl="6" algn="l" rtl="0">
              <a:spcBef>
                <a:spcPts val="360"/>
              </a:spcBef>
              <a:spcAft>
                <a:spcPts val="0"/>
              </a:spcAft>
              <a:buClr>
                <a:srgbClr val="5F5F5F"/>
              </a:buClr>
              <a:buSzPts val="1800"/>
              <a:buChar char="»"/>
              <a:defRPr/>
            </a:lvl7pPr>
            <a:lvl8pPr lvl="7" algn="l" rtl="0">
              <a:spcBef>
                <a:spcPts val="360"/>
              </a:spcBef>
              <a:spcAft>
                <a:spcPts val="0"/>
              </a:spcAft>
              <a:buClr>
                <a:srgbClr val="5F5F5F"/>
              </a:buClr>
              <a:buSzPts val="1800"/>
              <a:buChar char="»"/>
              <a:defRPr/>
            </a:lvl8pPr>
            <a:lvl9pPr lvl="8" algn="l" rtl="0">
              <a:spcBef>
                <a:spcPts val="360"/>
              </a:spcBef>
              <a:spcAft>
                <a:spcPts val="0"/>
              </a:spcAft>
              <a:buClr>
                <a:srgbClr val="5F5F5F"/>
              </a:buClr>
              <a:buSzPts val="1800"/>
              <a:buChar char="»"/>
              <a:defRPr/>
            </a:lvl9pPr>
          </a:lstStyle>
          <a:p>
            <a:endParaRPr/>
          </a:p>
        </p:txBody>
      </p:sp>
      <p:sp>
        <p:nvSpPr>
          <p:cNvPr id="57" name="Google Shape;57;p14"/>
          <p:cNvSpPr txBox="1">
            <a:spLocks noGrp="1"/>
          </p:cNvSpPr>
          <p:nvPr>
            <p:ph type="ctrTitle"/>
          </p:nvPr>
        </p:nvSpPr>
        <p:spPr>
          <a:xfrm>
            <a:off x="685800" y="1798339"/>
            <a:ext cx="7772400" cy="11025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4400">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58" name="Google Shape;58;p14"/>
          <p:cNvPicPr preferRelativeResize="0"/>
          <p:nvPr/>
        </p:nvPicPr>
        <p:blipFill rotWithShape="1">
          <a:blip r:embed="rId2">
            <a:alphaModFix/>
          </a:blip>
          <a:srcRect/>
          <a:stretch/>
        </p:blipFill>
        <p:spPr>
          <a:xfrm>
            <a:off x="432229" y="366798"/>
            <a:ext cx="3148528" cy="69416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8">
          <p15:clr>
            <a:srgbClr val="FBAE40"/>
          </p15:clr>
        </p15:guide>
        <p15:guide id="2" pos="264">
          <p15:clr>
            <a:srgbClr val="FBAE40"/>
          </p15:clr>
        </p15:guide>
        <p15:guide id="3" pos="1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rot="5400000">
            <a:off x="5749800" y="1606478"/>
            <a:ext cx="3816600" cy="20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24"/>
          <p:cNvSpPr txBox="1">
            <a:spLocks noGrp="1"/>
          </p:cNvSpPr>
          <p:nvPr>
            <p:ph type="body" idx="1"/>
          </p:nvPr>
        </p:nvSpPr>
        <p:spPr>
          <a:xfrm rot="5400000">
            <a:off x="1558800" y="-374722"/>
            <a:ext cx="3816600" cy="6019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2"/>
              </a:buClr>
              <a:buSzPts val="1800"/>
              <a:buChar char="•"/>
              <a:defRPr/>
            </a:lvl1pPr>
            <a:lvl2pPr marL="914400" lvl="1" indent="-342900" algn="l" rtl="0">
              <a:spcBef>
                <a:spcPts val="360"/>
              </a:spcBef>
              <a:spcAft>
                <a:spcPts val="0"/>
              </a:spcAft>
              <a:buClr>
                <a:schemeClr val="dk2"/>
              </a:buClr>
              <a:buSzPts val="1800"/>
              <a:buChar char="–"/>
              <a:defRPr/>
            </a:lvl2pPr>
            <a:lvl3pPr marL="1371600" lvl="2" indent="-342900" algn="l" rtl="0">
              <a:spcBef>
                <a:spcPts val="360"/>
              </a:spcBef>
              <a:spcAft>
                <a:spcPts val="0"/>
              </a:spcAft>
              <a:buClr>
                <a:schemeClr val="dk2"/>
              </a:buClr>
              <a:buSzPts val="1800"/>
              <a:buChar char="•"/>
              <a:defRPr/>
            </a:lvl3pPr>
            <a:lvl4pPr marL="1828800" lvl="3" indent="-342900" algn="l" rtl="0">
              <a:spcBef>
                <a:spcPts val="360"/>
              </a:spcBef>
              <a:spcAft>
                <a:spcPts val="0"/>
              </a:spcAft>
              <a:buClr>
                <a:schemeClr val="dk2"/>
              </a:buClr>
              <a:buSzPts val="1800"/>
              <a:buChar char="–"/>
              <a:defRPr/>
            </a:lvl4pPr>
            <a:lvl5pPr marL="2286000" lvl="4" indent="-342900" algn="l" rtl="0">
              <a:spcBef>
                <a:spcPts val="360"/>
              </a:spcBef>
              <a:spcAft>
                <a:spcPts val="0"/>
              </a:spcAft>
              <a:buClr>
                <a:schemeClr val="dk2"/>
              </a:buClr>
              <a:buSzPts val="1800"/>
              <a:buChar char="»"/>
              <a:defRPr/>
            </a:lvl5pPr>
            <a:lvl6pPr marL="2743200" lvl="5" indent="-342900" algn="l" rtl="0">
              <a:spcBef>
                <a:spcPts val="360"/>
              </a:spcBef>
              <a:spcAft>
                <a:spcPts val="0"/>
              </a:spcAft>
              <a:buClr>
                <a:srgbClr val="5F5F5F"/>
              </a:buClr>
              <a:buSzPts val="1800"/>
              <a:buChar char="»"/>
              <a:defRPr/>
            </a:lvl6pPr>
            <a:lvl7pPr marL="3200400" lvl="6" indent="-342900" algn="l" rtl="0">
              <a:spcBef>
                <a:spcPts val="360"/>
              </a:spcBef>
              <a:spcAft>
                <a:spcPts val="0"/>
              </a:spcAft>
              <a:buClr>
                <a:srgbClr val="5F5F5F"/>
              </a:buClr>
              <a:buSzPts val="1800"/>
              <a:buChar char="»"/>
              <a:defRPr/>
            </a:lvl7pPr>
            <a:lvl8pPr marL="3657600" lvl="7" indent="-342900" algn="l" rtl="0">
              <a:spcBef>
                <a:spcPts val="360"/>
              </a:spcBef>
              <a:spcAft>
                <a:spcPts val="0"/>
              </a:spcAft>
              <a:buClr>
                <a:srgbClr val="5F5F5F"/>
              </a:buClr>
              <a:buSzPts val="1800"/>
              <a:buChar char="»"/>
              <a:defRPr/>
            </a:lvl8pPr>
            <a:lvl9pPr marL="4114800" lvl="8" indent="-342900" algn="l" rtl="0">
              <a:spcBef>
                <a:spcPts val="360"/>
              </a:spcBef>
              <a:spcAft>
                <a:spcPts val="0"/>
              </a:spcAft>
              <a:buClr>
                <a:srgbClr val="5F5F5F"/>
              </a:buClr>
              <a:buSzPts val="1800"/>
              <a:buChar char="»"/>
              <a:defRPr/>
            </a:lvl9pPr>
          </a:lstStyle>
          <a:p>
            <a:endParaRPr/>
          </a:p>
        </p:txBody>
      </p:sp>
      <p:sp>
        <p:nvSpPr>
          <p:cNvPr id="101" name="Google Shape;101;p24"/>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24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24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24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2400" b="0"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2400" b="0"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2400" b="0"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2400" b="0"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5"/>
          <p:cNvSpPr txBox="1">
            <a:spLocks noGrp="1"/>
          </p:cNvSpPr>
          <p:nvPr>
            <p:ph type="body" idx="1"/>
          </p:nvPr>
        </p:nvSpPr>
        <p:spPr>
          <a:xfrm>
            <a:off x="457200" y="1393650"/>
            <a:ext cx="8229600" cy="3184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2"/>
              </a:buClr>
              <a:buSzPts val="1800"/>
              <a:buChar char="•"/>
              <a:defRPr/>
            </a:lvl1pPr>
            <a:lvl2pPr marL="914400" lvl="1" indent="-342900" algn="l" rtl="0">
              <a:spcBef>
                <a:spcPts val="360"/>
              </a:spcBef>
              <a:spcAft>
                <a:spcPts val="0"/>
              </a:spcAft>
              <a:buClr>
                <a:schemeClr val="dk2"/>
              </a:buClr>
              <a:buSzPts val="1800"/>
              <a:buChar char="–"/>
              <a:defRPr/>
            </a:lvl2pPr>
            <a:lvl3pPr marL="1371600" lvl="2" indent="-342900" algn="l" rtl="0">
              <a:spcBef>
                <a:spcPts val="360"/>
              </a:spcBef>
              <a:spcAft>
                <a:spcPts val="0"/>
              </a:spcAft>
              <a:buClr>
                <a:schemeClr val="dk2"/>
              </a:buClr>
              <a:buSzPts val="1800"/>
              <a:buChar char="•"/>
              <a:defRPr/>
            </a:lvl3pPr>
            <a:lvl4pPr marL="1828800" lvl="3" indent="-342900" algn="l" rtl="0">
              <a:spcBef>
                <a:spcPts val="360"/>
              </a:spcBef>
              <a:spcAft>
                <a:spcPts val="0"/>
              </a:spcAft>
              <a:buClr>
                <a:schemeClr val="dk2"/>
              </a:buClr>
              <a:buSzPts val="1800"/>
              <a:buChar char="–"/>
              <a:defRPr/>
            </a:lvl4pPr>
            <a:lvl5pPr marL="2286000" lvl="4" indent="-342900" algn="l" rtl="0">
              <a:spcBef>
                <a:spcPts val="360"/>
              </a:spcBef>
              <a:spcAft>
                <a:spcPts val="0"/>
              </a:spcAft>
              <a:buClr>
                <a:schemeClr val="dk2"/>
              </a:buClr>
              <a:buSzPts val="1800"/>
              <a:buChar char="»"/>
              <a:defRPr/>
            </a:lvl5pPr>
            <a:lvl6pPr marL="2743200" lvl="5" indent="-342900" algn="l" rtl="0">
              <a:spcBef>
                <a:spcPts val="360"/>
              </a:spcBef>
              <a:spcAft>
                <a:spcPts val="0"/>
              </a:spcAft>
              <a:buClr>
                <a:srgbClr val="5F5F5F"/>
              </a:buClr>
              <a:buSzPts val="1800"/>
              <a:buChar char="»"/>
              <a:defRPr/>
            </a:lvl6pPr>
            <a:lvl7pPr marL="3200400" lvl="6" indent="-342900" algn="l" rtl="0">
              <a:spcBef>
                <a:spcPts val="360"/>
              </a:spcBef>
              <a:spcAft>
                <a:spcPts val="0"/>
              </a:spcAft>
              <a:buClr>
                <a:srgbClr val="5F5F5F"/>
              </a:buClr>
              <a:buSzPts val="1800"/>
              <a:buChar char="»"/>
              <a:defRPr/>
            </a:lvl7pPr>
            <a:lvl8pPr marL="3657600" lvl="7" indent="-342900" algn="l" rtl="0">
              <a:spcBef>
                <a:spcPts val="360"/>
              </a:spcBef>
              <a:spcAft>
                <a:spcPts val="0"/>
              </a:spcAft>
              <a:buClr>
                <a:srgbClr val="5F5F5F"/>
              </a:buClr>
              <a:buSzPts val="1800"/>
              <a:buChar char="»"/>
              <a:defRPr/>
            </a:lvl8pPr>
            <a:lvl9pPr marL="4114800" lvl="8" indent="-342900" algn="l" rtl="0">
              <a:spcBef>
                <a:spcPts val="360"/>
              </a:spcBef>
              <a:spcAft>
                <a:spcPts val="0"/>
              </a:spcAft>
              <a:buClr>
                <a:srgbClr val="5F5F5F"/>
              </a:buClr>
              <a:buSzPts val="1800"/>
              <a:buChar char="»"/>
              <a:defRPr/>
            </a:lvl9pPr>
          </a:lstStyle>
          <a:p>
            <a:endParaRPr/>
          </a:p>
        </p:txBody>
      </p:sp>
      <p:sp>
        <p:nvSpPr>
          <p:cNvPr id="62" name="Google Shape;62;p15"/>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24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24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24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2400" b="0"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2400" b="0"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2400" b="0"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2400" b="0"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3000" b="1"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6"/>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chemeClr val="dk2"/>
              </a:buClr>
              <a:buSzPts val="2000"/>
              <a:buFont typeface="Arial"/>
              <a:buNone/>
              <a:defRPr sz="2000"/>
            </a:lvl1pPr>
            <a:lvl2pPr marL="914400" lvl="1" indent="-228600" algn="l" rtl="0">
              <a:spcBef>
                <a:spcPts val="360"/>
              </a:spcBef>
              <a:spcAft>
                <a:spcPts val="0"/>
              </a:spcAft>
              <a:buClr>
                <a:schemeClr val="dk2"/>
              </a:buClr>
              <a:buSzPts val="1800"/>
              <a:buFont typeface="Arial"/>
              <a:buNone/>
              <a:defRPr sz="1800"/>
            </a:lvl2pPr>
            <a:lvl3pPr marL="1371600" lvl="2" indent="-228600" algn="l" rtl="0">
              <a:spcBef>
                <a:spcPts val="320"/>
              </a:spcBef>
              <a:spcAft>
                <a:spcPts val="0"/>
              </a:spcAft>
              <a:buClr>
                <a:schemeClr val="dk2"/>
              </a:buClr>
              <a:buSzPts val="1600"/>
              <a:buFont typeface="Arial"/>
              <a:buNone/>
              <a:defRPr sz="1600"/>
            </a:lvl3pPr>
            <a:lvl4pPr marL="1828800" lvl="3" indent="-228600" algn="l" rtl="0">
              <a:spcBef>
                <a:spcPts val="280"/>
              </a:spcBef>
              <a:spcAft>
                <a:spcPts val="0"/>
              </a:spcAft>
              <a:buClr>
                <a:schemeClr val="dk2"/>
              </a:buClr>
              <a:buSzPts val="1400"/>
              <a:buFont typeface="Arial"/>
              <a:buNone/>
              <a:defRPr sz="1400"/>
            </a:lvl4pPr>
            <a:lvl5pPr marL="2286000" lvl="4" indent="-228600" algn="l" rtl="0">
              <a:spcBef>
                <a:spcPts val="280"/>
              </a:spcBef>
              <a:spcAft>
                <a:spcPts val="0"/>
              </a:spcAft>
              <a:buClr>
                <a:schemeClr val="dk2"/>
              </a:buClr>
              <a:buSzPts val="1400"/>
              <a:buFont typeface="Arial"/>
              <a:buNone/>
              <a:defRPr sz="1400"/>
            </a:lvl5pPr>
            <a:lvl6pPr marL="2743200" lvl="5" indent="-228600" algn="l" rtl="0">
              <a:spcBef>
                <a:spcPts val="280"/>
              </a:spcBef>
              <a:spcAft>
                <a:spcPts val="0"/>
              </a:spcAft>
              <a:buClr>
                <a:srgbClr val="5F5F5F"/>
              </a:buClr>
              <a:buSzPts val="1400"/>
              <a:buFont typeface="Arial"/>
              <a:buNone/>
              <a:defRPr sz="1400"/>
            </a:lvl6pPr>
            <a:lvl7pPr marL="3200400" lvl="6" indent="-228600" algn="l" rtl="0">
              <a:spcBef>
                <a:spcPts val="280"/>
              </a:spcBef>
              <a:spcAft>
                <a:spcPts val="0"/>
              </a:spcAft>
              <a:buClr>
                <a:srgbClr val="5F5F5F"/>
              </a:buClr>
              <a:buSzPts val="1400"/>
              <a:buFont typeface="Arial"/>
              <a:buNone/>
              <a:defRPr sz="1400"/>
            </a:lvl7pPr>
            <a:lvl8pPr marL="3657600" lvl="7" indent="-228600" algn="l" rtl="0">
              <a:spcBef>
                <a:spcPts val="280"/>
              </a:spcBef>
              <a:spcAft>
                <a:spcPts val="0"/>
              </a:spcAft>
              <a:buClr>
                <a:srgbClr val="5F5F5F"/>
              </a:buClr>
              <a:buSzPts val="1400"/>
              <a:buFont typeface="Arial"/>
              <a:buNone/>
              <a:defRPr sz="1400"/>
            </a:lvl8pPr>
            <a:lvl9pPr marL="4114800" lvl="8" indent="-228600" algn="l" rtl="0">
              <a:spcBef>
                <a:spcPts val="280"/>
              </a:spcBef>
              <a:spcAft>
                <a:spcPts val="0"/>
              </a:spcAft>
              <a:buClr>
                <a:srgbClr val="5F5F5F"/>
              </a:buClr>
              <a:buSzPts val="1400"/>
              <a:buFont typeface="Arial"/>
              <a:buNone/>
              <a:defRPr sz="1400"/>
            </a:lvl9pPr>
          </a:lstStyle>
          <a:p>
            <a:endParaRPr/>
          </a:p>
        </p:txBody>
      </p:sp>
      <p:sp>
        <p:nvSpPr>
          <p:cNvPr id="66" name="Google Shape;66;p16"/>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24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24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24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2400" b="0"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2400" b="0"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2400" b="0"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2400" b="0"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7"/>
          <p:cNvSpPr txBox="1">
            <a:spLocks noGrp="1"/>
          </p:cNvSpPr>
          <p:nvPr>
            <p:ph type="body" idx="1"/>
          </p:nvPr>
        </p:nvSpPr>
        <p:spPr>
          <a:xfrm>
            <a:off x="457200" y="1376940"/>
            <a:ext cx="4038600" cy="31347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2"/>
              </a:buClr>
              <a:buSzPts val="2800"/>
              <a:buFont typeface="Arial"/>
              <a:buChar char="•"/>
              <a:defRPr sz="2800"/>
            </a:lvl1pPr>
            <a:lvl2pPr marL="914400" lvl="1" indent="-381000" algn="l" rtl="0">
              <a:spcBef>
                <a:spcPts val="480"/>
              </a:spcBef>
              <a:spcAft>
                <a:spcPts val="0"/>
              </a:spcAft>
              <a:buClr>
                <a:schemeClr val="dk2"/>
              </a:buClr>
              <a:buSzPts val="2400"/>
              <a:buFont typeface="Arial"/>
              <a:buChar char="–"/>
              <a:defRPr sz="2400"/>
            </a:lvl2pPr>
            <a:lvl3pPr marL="1371600" lvl="2" indent="-355600" algn="l" rtl="0">
              <a:spcBef>
                <a:spcPts val="400"/>
              </a:spcBef>
              <a:spcAft>
                <a:spcPts val="0"/>
              </a:spcAft>
              <a:buClr>
                <a:schemeClr val="dk2"/>
              </a:buClr>
              <a:buSzPts val="2000"/>
              <a:buFont typeface="Arial"/>
              <a:buChar char="•"/>
              <a:defRPr sz="2000"/>
            </a:lvl3pPr>
            <a:lvl4pPr marL="1828800" lvl="3" indent="-342900" algn="l" rtl="0">
              <a:spcBef>
                <a:spcPts val="360"/>
              </a:spcBef>
              <a:spcAft>
                <a:spcPts val="0"/>
              </a:spcAft>
              <a:buClr>
                <a:schemeClr val="dk2"/>
              </a:buClr>
              <a:buSzPts val="1800"/>
              <a:buFont typeface="Arial"/>
              <a:buChar char="–"/>
              <a:defRPr sz="1800"/>
            </a:lvl4pPr>
            <a:lvl5pPr marL="2286000" lvl="4" indent="-342900" algn="l" rtl="0">
              <a:spcBef>
                <a:spcPts val="360"/>
              </a:spcBef>
              <a:spcAft>
                <a:spcPts val="0"/>
              </a:spcAft>
              <a:buClr>
                <a:schemeClr val="dk2"/>
              </a:buClr>
              <a:buSzPts val="1800"/>
              <a:buFont typeface="Arial"/>
              <a:buChar char="»"/>
              <a:defRPr sz="1800"/>
            </a:lvl5pPr>
            <a:lvl6pPr marL="2743200" lvl="5" indent="-342900" algn="l" rtl="0">
              <a:spcBef>
                <a:spcPts val="360"/>
              </a:spcBef>
              <a:spcAft>
                <a:spcPts val="0"/>
              </a:spcAft>
              <a:buClr>
                <a:srgbClr val="5F5F5F"/>
              </a:buClr>
              <a:buSzPts val="1800"/>
              <a:buFont typeface="Arial"/>
              <a:buChar char="»"/>
              <a:defRPr sz="1800"/>
            </a:lvl6pPr>
            <a:lvl7pPr marL="3200400" lvl="6" indent="-342900" algn="l" rtl="0">
              <a:spcBef>
                <a:spcPts val="360"/>
              </a:spcBef>
              <a:spcAft>
                <a:spcPts val="0"/>
              </a:spcAft>
              <a:buClr>
                <a:srgbClr val="5F5F5F"/>
              </a:buClr>
              <a:buSzPts val="1800"/>
              <a:buFont typeface="Arial"/>
              <a:buChar char="»"/>
              <a:defRPr sz="1800"/>
            </a:lvl7pPr>
            <a:lvl8pPr marL="3657600" lvl="7" indent="-342900" algn="l" rtl="0">
              <a:spcBef>
                <a:spcPts val="360"/>
              </a:spcBef>
              <a:spcAft>
                <a:spcPts val="0"/>
              </a:spcAft>
              <a:buClr>
                <a:srgbClr val="5F5F5F"/>
              </a:buClr>
              <a:buSzPts val="1800"/>
              <a:buFont typeface="Arial"/>
              <a:buChar char="»"/>
              <a:defRPr sz="1800"/>
            </a:lvl8pPr>
            <a:lvl9pPr marL="4114800" lvl="8" indent="-342900" algn="l" rtl="0">
              <a:spcBef>
                <a:spcPts val="360"/>
              </a:spcBef>
              <a:spcAft>
                <a:spcPts val="0"/>
              </a:spcAft>
              <a:buClr>
                <a:srgbClr val="5F5F5F"/>
              </a:buClr>
              <a:buSzPts val="1800"/>
              <a:buFont typeface="Arial"/>
              <a:buChar char="»"/>
              <a:defRPr sz="1800"/>
            </a:lvl9pPr>
          </a:lstStyle>
          <a:p>
            <a:endParaRPr/>
          </a:p>
        </p:txBody>
      </p:sp>
      <p:sp>
        <p:nvSpPr>
          <p:cNvPr id="70" name="Google Shape;70;p17"/>
          <p:cNvSpPr txBox="1">
            <a:spLocks noGrp="1"/>
          </p:cNvSpPr>
          <p:nvPr>
            <p:ph type="body" idx="2"/>
          </p:nvPr>
        </p:nvSpPr>
        <p:spPr>
          <a:xfrm>
            <a:off x="4648200" y="1376941"/>
            <a:ext cx="4038600" cy="31431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2"/>
              </a:buClr>
              <a:buSzPts val="2800"/>
              <a:buFont typeface="Arial"/>
              <a:buChar char="•"/>
              <a:defRPr sz="2800"/>
            </a:lvl1pPr>
            <a:lvl2pPr marL="914400" lvl="1" indent="-381000" algn="l" rtl="0">
              <a:spcBef>
                <a:spcPts val="480"/>
              </a:spcBef>
              <a:spcAft>
                <a:spcPts val="0"/>
              </a:spcAft>
              <a:buClr>
                <a:schemeClr val="dk2"/>
              </a:buClr>
              <a:buSzPts val="2400"/>
              <a:buFont typeface="Arial"/>
              <a:buChar char="–"/>
              <a:defRPr sz="2400"/>
            </a:lvl2pPr>
            <a:lvl3pPr marL="1371600" lvl="2" indent="-355600" algn="l" rtl="0">
              <a:spcBef>
                <a:spcPts val="400"/>
              </a:spcBef>
              <a:spcAft>
                <a:spcPts val="0"/>
              </a:spcAft>
              <a:buClr>
                <a:schemeClr val="dk2"/>
              </a:buClr>
              <a:buSzPts val="2000"/>
              <a:buFont typeface="Arial"/>
              <a:buChar char="•"/>
              <a:defRPr sz="2000"/>
            </a:lvl3pPr>
            <a:lvl4pPr marL="1828800" lvl="3" indent="-342900" algn="l" rtl="0">
              <a:spcBef>
                <a:spcPts val="360"/>
              </a:spcBef>
              <a:spcAft>
                <a:spcPts val="0"/>
              </a:spcAft>
              <a:buClr>
                <a:schemeClr val="dk2"/>
              </a:buClr>
              <a:buSzPts val="1800"/>
              <a:buFont typeface="Arial"/>
              <a:buChar char="–"/>
              <a:defRPr sz="1800"/>
            </a:lvl4pPr>
            <a:lvl5pPr marL="2286000" lvl="4" indent="-342900" algn="l" rtl="0">
              <a:spcBef>
                <a:spcPts val="360"/>
              </a:spcBef>
              <a:spcAft>
                <a:spcPts val="0"/>
              </a:spcAft>
              <a:buClr>
                <a:schemeClr val="dk2"/>
              </a:buClr>
              <a:buSzPts val="1800"/>
              <a:buFont typeface="Arial"/>
              <a:buChar char="»"/>
              <a:defRPr sz="1800"/>
            </a:lvl5pPr>
            <a:lvl6pPr marL="2743200" lvl="5" indent="-342900" algn="l" rtl="0">
              <a:spcBef>
                <a:spcPts val="360"/>
              </a:spcBef>
              <a:spcAft>
                <a:spcPts val="0"/>
              </a:spcAft>
              <a:buClr>
                <a:srgbClr val="5F5F5F"/>
              </a:buClr>
              <a:buSzPts val="1800"/>
              <a:buFont typeface="Arial"/>
              <a:buChar char="»"/>
              <a:defRPr sz="1800"/>
            </a:lvl6pPr>
            <a:lvl7pPr marL="3200400" lvl="6" indent="-342900" algn="l" rtl="0">
              <a:spcBef>
                <a:spcPts val="360"/>
              </a:spcBef>
              <a:spcAft>
                <a:spcPts val="0"/>
              </a:spcAft>
              <a:buClr>
                <a:srgbClr val="5F5F5F"/>
              </a:buClr>
              <a:buSzPts val="1800"/>
              <a:buFont typeface="Arial"/>
              <a:buChar char="»"/>
              <a:defRPr sz="1800"/>
            </a:lvl7pPr>
            <a:lvl8pPr marL="3657600" lvl="7" indent="-342900" algn="l" rtl="0">
              <a:spcBef>
                <a:spcPts val="360"/>
              </a:spcBef>
              <a:spcAft>
                <a:spcPts val="0"/>
              </a:spcAft>
              <a:buClr>
                <a:srgbClr val="5F5F5F"/>
              </a:buClr>
              <a:buSzPts val="1800"/>
              <a:buFont typeface="Arial"/>
              <a:buChar char="»"/>
              <a:defRPr sz="1800"/>
            </a:lvl8pPr>
            <a:lvl9pPr marL="4114800" lvl="8" indent="-342900" algn="l" rtl="0">
              <a:spcBef>
                <a:spcPts val="360"/>
              </a:spcBef>
              <a:spcAft>
                <a:spcPts val="0"/>
              </a:spcAft>
              <a:buClr>
                <a:srgbClr val="5F5F5F"/>
              </a:buClr>
              <a:buSzPts val="1800"/>
              <a:buFont typeface="Arial"/>
              <a:buChar char="»"/>
              <a:defRPr sz="1800"/>
            </a:lvl9pPr>
          </a:lstStyle>
          <a:p>
            <a:endParaRPr/>
          </a:p>
        </p:txBody>
      </p:sp>
      <p:sp>
        <p:nvSpPr>
          <p:cNvPr id="71" name="Google Shape;71;p17"/>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24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24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24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2400" b="0"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2400" b="0"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2400" b="0"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2400" b="0"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2"/>
        <p:cNvGrpSpPr/>
        <p:nvPr/>
      </p:nvGrpSpPr>
      <p:grpSpPr>
        <a:xfrm>
          <a:off x="0" y="0"/>
          <a:ext cx="0" cy="0"/>
          <a:chOff x="0" y="0"/>
          <a:chExt cx="0" cy="0"/>
        </a:xfrm>
      </p:grpSpPr>
      <p:sp>
        <p:nvSpPr>
          <p:cNvPr id="73" name="Google Shape;73;p18"/>
          <p:cNvSpPr txBox="1">
            <a:spLocks noGrp="1"/>
          </p:cNvSpPr>
          <p:nvPr>
            <p:ph type="body" idx="1"/>
          </p:nvPr>
        </p:nvSpPr>
        <p:spPr>
          <a:xfrm>
            <a:off x="457200" y="1376920"/>
            <a:ext cx="4040100" cy="4797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chemeClr val="dk2"/>
              </a:buClr>
              <a:buSzPts val="2000"/>
              <a:buFont typeface="Arial"/>
              <a:buNone/>
              <a:defRPr sz="2000" b="1"/>
            </a:lvl1pPr>
            <a:lvl2pPr marL="914400" lvl="1" indent="-228600" algn="l" rtl="0">
              <a:spcBef>
                <a:spcPts val="400"/>
              </a:spcBef>
              <a:spcAft>
                <a:spcPts val="0"/>
              </a:spcAft>
              <a:buClr>
                <a:schemeClr val="dk2"/>
              </a:buClr>
              <a:buSzPts val="2000"/>
              <a:buFont typeface="Arial"/>
              <a:buNone/>
              <a:defRPr sz="2000" b="1"/>
            </a:lvl2pPr>
            <a:lvl3pPr marL="1371600" lvl="2" indent="-228600" algn="l" rtl="0">
              <a:spcBef>
                <a:spcPts val="360"/>
              </a:spcBef>
              <a:spcAft>
                <a:spcPts val="0"/>
              </a:spcAft>
              <a:buClr>
                <a:schemeClr val="dk2"/>
              </a:buClr>
              <a:buSzPts val="1800"/>
              <a:buFont typeface="Arial"/>
              <a:buNone/>
              <a:defRPr sz="1800" b="1"/>
            </a:lvl3pPr>
            <a:lvl4pPr marL="1828800" lvl="3" indent="-228600" algn="l" rtl="0">
              <a:spcBef>
                <a:spcPts val="320"/>
              </a:spcBef>
              <a:spcAft>
                <a:spcPts val="0"/>
              </a:spcAft>
              <a:buClr>
                <a:schemeClr val="dk2"/>
              </a:buClr>
              <a:buSzPts val="1600"/>
              <a:buFont typeface="Arial"/>
              <a:buNone/>
              <a:defRPr sz="1600" b="1"/>
            </a:lvl4pPr>
            <a:lvl5pPr marL="2286000" lvl="4" indent="-228600" algn="l" rtl="0">
              <a:spcBef>
                <a:spcPts val="320"/>
              </a:spcBef>
              <a:spcAft>
                <a:spcPts val="0"/>
              </a:spcAft>
              <a:buClr>
                <a:schemeClr val="dk2"/>
              </a:buClr>
              <a:buSzPts val="1600"/>
              <a:buFont typeface="Arial"/>
              <a:buNone/>
              <a:defRPr sz="1600" b="1"/>
            </a:lvl5pPr>
            <a:lvl6pPr marL="2743200" lvl="5" indent="-228600" algn="l" rtl="0">
              <a:spcBef>
                <a:spcPts val="320"/>
              </a:spcBef>
              <a:spcAft>
                <a:spcPts val="0"/>
              </a:spcAft>
              <a:buClr>
                <a:srgbClr val="5F5F5F"/>
              </a:buClr>
              <a:buSzPts val="1600"/>
              <a:buFont typeface="Arial"/>
              <a:buNone/>
              <a:defRPr sz="1600" b="1"/>
            </a:lvl6pPr>
            <a:lvl7pPr marL="3200400" lvl="6" indent="-228600" algn="l" rtl="0">
              <a:spcBef>
                <a:spcPts val="320"/>
              </a:spcBef>
              <a:spcAft>
                <a:spcPts val="0"/>
              </a:spcAft>
              <a:buClr>
                <a:srgbClr val="5F5F5F"/>
              </a:buClr>
              <a:buSzPts val="1600"/>
              <a:buFont typeface="Arial"/>
              <a:buNone/>
              <a:defRPr sz="1600" b="1"/>
            </a:lvl7pPr>
            <a:lvl8pPr marL="3657600" lvl="7" indent="-228600" algn="l" rtl="0">
              <a:spcBef>
                <a:spcPts val="320"/>
              </a:spcBef>
              <a:spcAft>
                <a:spcPts val="0"/>
              </a:spcAft>
              <a:buClr>
                <a:srgbClr val="5F5F5F"/>
              </a:buClr>
              <a:buSzPts val="1600"/>
              <a:buFont typeface="Arial"/>
              <a:buNone/>
              <a:defRPr sz="1600" b="1"/>
            </a:lvl8pPr>
            <a:lvl9pPr marL="4114800" lvl="8" indent="-228600" algn="l" rtl="0">
              <a:spcBef>
                <a:spcPts val="320"/>
              </a:spcBef>
              <a:spcAft>
                <a:spcPts val="0"/>
              </a:spcAft>
              <a:buClr>
                <a:srgbClr val="5F5F5F"/>
              </a:buClr>
              <a:buSzPts val="1600"/>
              <a:buFont typeface="Arial"/>
              <a:buNone/>
              <a:defRPr sz="1600" b="1"/>
            </a:lvl9pPr>
          </a:lstStyle>
          <a:p>
            <a:endParaRPr/>
          </a:p>
        </p:txBody>
      </p:sp>
      <p:sp>
        <p:nvSpPr>
          <p:cNvPr id="74" name="Google Shape;74;p18"/>
          <p:cNvSpPr txBox="1">
            <a:spLocks noGrp="1"/>
          </p:cNvSpPr>
          <p:nvPr>
            <p:ph type="body" idx="2"/>
          </p:nvPr>
        </p:nvSpPr>
        <p:spPr>
          <a:xfrm>
            <a:off x="457200" y="1856741"/>
            <a:ext cx="4040100" cy="27552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chemeClr val="dk2"/>
              </a:buClr>
              <a:buSzPts val="2000"/>
              <a:buFont typeface="Arial"/>
              <a:buChar char="•"/>
              <a:defRPr sz="2000"/>
            </a:lvl1pPr>
            <a:lvl2pPr marL="914400" lvl="1" indent="-355600" algn="l" rtl="0">
              <a:spcBef>
                <a:spcPts val="400"/>
              </a:spcBef>
              <a:spcAft>
                <a:spcPts val="0"/>
              </a:spcAft>
              <a:buClr>
                <a:schemeClr val="dk2"/>
              </a:buClr>
              <a:buSzPts val="2000"/>
              <a:buFont typeface="Arial"/>
              <a:buChar char="–"/>
              <a:defRPr sz="2000"/>
            </a:lvl2pPr>
            <a:lvl3pPr marL="1371600" lvl="2" indent="-342900" algn="l" rtl="0">
              <a:spcBef>
                <a:spcPts val="360"/>
              </a:spcBef>
              <a:spcAft>
                <a:spcPts val="0"/>
              </a:spcAft>
              <a:buClr>
                <a:schemeClr val="dk2"/>
              </a:buClr>
              <a:buSzPts val="1800"/>
              <a:buFont typeface="Arial"/>
              <a:buChar char="•"/>
              <a:defRPr sz="1800"/>
            </a:lvl3pPr>
            <a:lvl4pPr marL="1828800" lvl="3" indent="-330200" algn="l" rtl="0">
              <a:spcBef>
                <a:spcPts val="320"/>
              </a:spcBef>
              <a:spcAft>
                <a:spcPts val="0"/>
              </a:spcAft>
              <a:buClr>
                <a:schemeClr val="dk2"/>
              </a:buClr>
              <a:buSzPts val="1600"/>
              <a:buFont typeface="Arial"/>
              <a:buChar char="–"/>
              <a:defRPr sz="1600"/>
            </a:lvl4pPr>
            <a:lvl5pPr marL="2286000" lvl="4" indent="-330200" algn="l" rtl="0">
              <a:spcBef>
                <a:spcPts val="320"/>
              </a:spcBef>
              <a:spcAft>
                <a:spcPts val="0"/>
              </a:spcAft>
              <a:buClr>
                <a:schemeClr val="dk2"/>
              </a:buClr>
              <a:buSzPts val="1600"/>
              <a:buFont typeface="Arial"/>
              <a:buChar char="»"/>
              <a:defRPr sz="1600"/>
            </a:lvl5pPr>
            <a:lvl6pPr marL="2743200" lvl="5" indent="-330200" algn="l" rtl="0">
              <a:spcBef>
                <a:spcPts val="320"/>
              </a:spcBef>
              <a:spcAft>
                <a:spcPts val="0"/>
              </a:spcAft>
              <a:buClr>
                <a:srgbClr val="5F5F5F"/>
              </a:buClr>
              <a:buSzPts val="1600"/>
              <a:buFont typeface="Arial"/>
              <a:buChar char="»"/>
              <a:defRPr sz="1600"/>
            </a:lvl6pPr>
            <a:lvl7pPr marL="3200400" lvl="6" indent="-330200" algn="l" rtl="0">
              <a:spcBef>
                <a:spcPts val="320"/>
              </a:spcBef>
              <a:spcAft>
                <a:spcPts val="0"/>
              </a:spcAft>
              <a:buClr>
                <a:srgbClr val="5F5F5F"/>
              </a:buClr>
              <a:buSzPts val="1600"/>
              <a:buFont typeface="Arial"/>
              <a:buChar char="»"/>
              <a:defRPr sz="1600"/>
            </a:lvl7pPr>
            <a:lvl8pPr marL="3657600" lvl="7" indent="-330200" algn="l" rtl="0">
              <a:spcBef>
                <a:spcPts val="320"/>
              </a:spcBef>
              <a:spcAft>
                <a:spcPts val="0"/>
              </a:spcAft>
              <a:buClr>
                <a:srgbClr val="5F5F5F"/>
              </a:buClr>
              <a:buSzPts val="1600"/>
              <a:buFont typeface="Arial"/>
              <a:buChar char="»"/>
              <a:defRPr sz="1600"/>
            </a:lvl8pPr>
            <a:lvl9pPr marL="4114800" lvl="8" indent="-330200" algn="l" rtl="0">
              <a:spcBef>
                <a:spcPts val="320"/>
              </a:spcBef>
              <a:spcAft>
                <a:spcPts val="0"/>
              </a:spcAft>
              <a:buClr>
                <a:srgbClr val="5F5F5F"/>
              </a:buClr>
              <a:buSzPts val="1600"/>
              <a:buFont typeface="Arial"/>
              <a:buChar char="»"/>
              <a:defRPr sz="1600"/>
            </a:lvl9pPr>
          </a:lstStyle>
          <a:p>
            <a:endParaRPr/>
          </a:p>
        </p:txBody>
      </p:sp>
      <p:sp>
        <p:nvSpPr>
          <p:cNvPr id="75" name="Google Shape;75;p18"/>
          <p:cNvSpPr txBox="1">
            <a:spLocks noGrp="1"/>
          </p:cNvSpPr>
          <p:nvPr>
            <p:ph type="body" idx="3"/>
          </p:nvPr>
        </p:nvSpPr>
        <p:spPr>
          <a:xfrm>
            <a:off x="4645026" y="1376920"/>
            <a:ext cx="4041900" cy="4797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chemeClr val="dk2"/>
              </a:buClr>
              <a:buSzPts val="2000"/>
              <a:buFont typeface="Arial"/>
              <a:buNone/>
              <a:defRPr sz="2000" b="1"/>
            </a:lvl1pPr>
            <a:lvl2pPr marL="914400" lvl="1" indent="-228600" algn="l" rtl="0">
              <a:spcBef>
                <a:spcPts val="400"/>
              </a:spcBef>
              <a:spcAft>
                <a:spcPts val="0"/>
              </a:spcAft>
              <a:buClr>
                <a:schemeClr val="dk2"/>
              </a:buClr>
              <a:buSzPts val="2000"/>
              <a:buFont typeface="Arial"/>
              <a:buNone/>
              <a:defRPr sz="2000" b="1"/>
            </a:lvl2pPr>
            <a:lvl3pPr marL="1371600" lvl="2" indent="-228600" algn="l" rtl="0">
              <a:spcBef>
                <a:spcPts val="360"/>
              </a:spcBef>
              <a:spcAft>
                <a:spcPts val="0"/>
              </a:spcAft>
              <a:buClr>
                <a:schemeClr val="dk2"/>
              </a:buClr>
              <a:buSzPts val="1800"/>
              <a:buFont typeface="Arial"/>
              <a:buNone/>
              <a:defRPr sz="1800" b="1"/>
            </a:lvl3pPr>
            <a:lvl4pPr marL="1828800" lvl="3" indent="-228600" algn="l" rtl="0">
              <a:spcBef>
                <a:spcPts val="320"/>
              </a:spcBef>
              <a:spcAft>
                <a:spcPts val="0"/>
              </a:spcAft>
              <a:buClr>
                <a:schemeClr val="dk2"/>
              </a:buClr>
              <a:buSzPts val="1600"/>
              <a:buFont typeface="Arial"/>
              <a:buNone/>
              <a:defRPr sz="1600" b="1"/>
            </a:lvl4pPr>
            <a:lvl5pPr marL="2286000" lvl="4" indent="-228600" algn="l" rtl="0">
              <a:spcBef>
                <a:spcPts val="320"/>
              </a:spcBef>
              <a:spcAft>
                <a:spcPts val="0"/>
              </a:spcAft>
              <a:buClr>
                <a:schemeClr val="dk2"/>
              </a:buClr>
              <a:buSzPts val="1600"/>
              <a:buFont typeface="Arial"/>
              <a:buNone/>
              <a:defRPr sz="1600" b="1"/>
            </a:lvl5pPr>
            <a:lvl6pPr marL="2743200" lvl="5" indent="-228600" algn="l" rtl="0">
              <a:spcBef>
                <a:spcPts val="320"/>
              </a:spcBef>
              <a:spcAft>
                <a:spcPts val="0"/>
              </a:spcAft>
              <a:buClr>
                <a:srgbClr val="5F5F5F"/>
              </a:buClr>
              <a:buSzPts val="1600"/>
              <a:buFont typeface="Arial"/>
              <a:buNone/>
              <a:defRPr sz="1600" b="1"/>
            </a:lvl6pPr>
            <a:lvl7pPr marL="3200400" lvl="6" indent="-228600" algn="l" rtl="0">
              <a:spcBef>
                <a:spcPts val="320"/>
              </a:spcBef>
              <a:spcAft>
                <a:spcPts val="0"/>
              </a:spcAft>
              <a:buClr>
                <a:srgbClr val="5F5F5F"/>
              </a:buClr>
              <a:buSzPts val="1600"/>
              <a:buFont typeface="Arial"/>
              <a:buNone/>
              <a:defRPr sz="1600" b="1"/>
            </a:lvl7pPr>
            <a:lvl8pPr marL="3657600" lvl="7" indent="-228600" algn="l" rtl="0">
              <a:spcBef>
                <a:spcPts val="320"/>
              </a:spcBef>
              <a:spcAft>
                <a:spcPts val="0"/>
              </a:spcAft>
              <a:buClr>
                <a:srgbClr val="5F5F5F"/>
              </a:buClr>
              <a:buSzPts val="1600"/>
              <a:buFont typeface="Arial"/>
              <a:buNone/>
              <a:defRPr sz="1600" b="1"/>
            </a:lvl8pPr>
            <a:lvl9pPr marL="4114800" lvl="8" indent="-228600" algn="l" rtl="0">
              <a:spcBef>
                <a:spcPts val="320"/>
              </a:spcBef>
              <a:spcAft>
                <a:spcPts val="0"/>
              </a:spcAft>
              <a:buClr>
                <a:srgbClr val="5F5F5F"/>
              </a:buClr>
              <a:buSzPts val="1600"/>
              <a:buFont typeface="Arial"/>
              <a:buNone/>
              <a:defRPr sz="1600" b="1"/>
            </a:lvl9pPr>
          </a:lstStyle>
          <a:p>
            <a:endParaRPr/>
          </a:p>
        </p:txBody>
      </p:sp>
      <p:sp>
        <p:nvSpPr>
          <p:cNvPr id="76" name="Google Shape;76;p18"/>
          <p:cNvSpPr txBox="1">
            <a:spLocks noGrp="1"/>
          </p:cNvSpPr>
          <p:nvPr>
            <p:ph type="body" idx="4"/>
          </p:nvPr>
        </p:nvSpPr>
        <p:spPr>
          <a:xfrm>
            <a:off x="4645026" y="1856741"/>
            <a:ext cx="4041900" cy="2772000"/>
          </a:xfrm>
          <a:prstGeom prst="rect">
            <a:avLst/>
          </a:prstGeom>
          <a:noFill/>
          <a:ln>
            <a:noFill/>
          </a:ln>
        </p:spPr>
        <p:txBody>
          <a:bodyPr spcFirstLastPara="1" wrap="square" lIns="91425" tIns="45700" rIns="91425" bIns="45700" anchor="t" anchorCtr="0">
            <a:noAutofit/>
          </a:bodyPr>
          <a:lstStyle>
            <a:lvl1pPr marL="457200" lvl="0" indent="-355600" algn="l" rtl="0">
              <a:spcBef>
                <a:spcPts val="400"/>
              </a:spcBef>
              <a:spcAft>
                <a:spcPts val="0"/>
              </a:spcAft>
              <a:buClr>
                <a:schemeClr val="dk2"/>
              </a:buClr>
              <a:buSzPts val="2000"/>
              <a:buFont typeface="Arial"/>
              <a:buChar char="•"/>
              <a:defRPr sz="2000"/>
            </a:lvl1pPr>
            <a:lvl2pPr marL="914400" lvl="1" indent="-355600" algn="l" rtl="0">
              <a:spcBef>
                <a:spcPts val="400"/>
              </a:spcBef>
              <a:spcAft>
                <a:spcPts val="0"/>
              </a:spcAft>
              <a:buClr>
                <a:schemeClr val="dk2"/>
              </a:buClr>
              <a:buSzPts val="2000"/>
              <a:buFont typeface="Arial"/>
              <a:buChar char="–"/>
              <a:defRPr sz="2000"/>
            </a:lvl2pPr>
            <a:lvl3pPr marL="1371600" lvl="2" indent="-342900" algn="l" rtl="0">
              <a:spcBef>
                <a:spcPts val="360"/>
              </a:spcBef>
              <a:spcAft>
                <a:spcPts val="0"/>
              </a:spcAft>
              <a:buClr>
                <a:schemeClr val="dk2"/>
              </a:buClr>
              <a:buSzPts val="1800"/>
              <a:buFont typeface="Arial"/>
              <a:buChar char="•"/>
              <a:defRPr sz="1800"/>
            </a:lvl3pPr>
            <a:lvl4pPr marL="1828800" lvl="3" indent="-330200" algn="l" rtl="0">
              <a:spcBef>
                <a:spcPts val="320"/>
              </a:spcBef>
              <a:spcAft>
                <a:spcPts val="0"/>
              </a:spcAft>
              <a:buClr>
                <a:schemeClr val="dk2"/>
              </a:buClr>
              <a:buSzPts val="1600"/>
              <a:buFont typeface="Arial"/>
              <a:buChar char="–"/>
              <a:defRPr sz="1600"/>
            </a:lvl4pPr>
            <a:lvl5pPr marL="2286000" lvl="4" indent="-330200" algn="l" rtl="0">
              <a:spcBef>
                <a:spcPts val="320"/>
              </a:spcBef>
              <a:spcAft>
                <a:spcPts val="0"/>
              </a:spcAft>
              <a:buClr>
                <a:schemeClr val="dk2"/>
              </a:buClr>
              <a:buSzPts val="1600"/>
              <a:buFont typeface="Arial"/>
              <a:buChar char="»"/>
              <a:defRPr sz="1600"/>
            </a:lvl5pPr>
            <a:lvl6pPr marL="2743200" lvl="5" indent="-330200" algn="l" rtl="0">
              <a:spcBef>
                <a:spcPts val="320"/>
              </a:spcBef>
              <a:spcAft>
                <a:spcPts val="0"/>
              </a:spcAft>
              <a:buClr>
                <a:srgbClr val="5F5F5F"/>
              </a:buClr>
              <a:buSzPts val="1600"/>
              <a:buFont typeface="Arial"/>
              <a:buChar char="»"/>
              <a:defRPr sz="1600"/>
            </a:lvl6pPr>
            <a:lvl7pPr marL="3200400" lvl="6" indent="-330200" algn="l" rtl="0">
              <a:spcBef>
                <a:spcPts val="320"/>
              </a:spcBef>
              <a:spcAft>
                <a:spcPts val="0"/>
              </a:spcAft>
              <a:buClr>
                <a:srgbClr val="5F5F5F"/>
              </a:buClr>
              <a:buSzPts val="1600"/>
              <a:buFont typeface="Arial"/>
              <a:buChar char="»"/>
              <a:defRPr sz="1600"/>
            </a:lvl7pPr>
            <a:lvl8pPr marL="3657600" lvl="7" indent="-330200" algn="l" rtl="0">
              <a:spcBef>
                <a:spcPts val="320"/>
              </a:spcBef>
              <a:spcAft>
                <a:spcPts val="0"/>
              </a:spcAft>
              <a:buClr>
                <a:srgbClr val="5F5F5F"/>
              </a:buClr>
              <a:buSzPts val="1600"/>
              <a:buFont typeface="Arial"/>
              <a:buChar char="»"/>
              <a:defRPr sz="1600"/>
            </a:lvl8pPr>
            <a:lvl9pPr marL="4114800" lvl="8" indent="-330200" algn="l" rtl="0">
              <a:spcBef>
                <a:spcPts val="320"/>
              </a:spcBef>
              <a:spcAft>
                <a:spcPts val="0"/>
              </a:spcAft>
              <a:buClr>
                <a:srgbClr val="5F5F5F"/>
              </a:buClr>
              <a:buSzPts val="1600"/>
              <a:buFont typeface="Arial"/>
              <a:buChar char="»"/>
              <a:defRPr sz="1600"/>
            </a:lvl9pPr>
          </a:lstStyle>
          <a:p>
            <a:endParaRPr/>
          </a:p>
        </p:txBody>
      </p:sp>
      <p:sp>
        <p:nvSpPr>
          <p:cNvPr id="77" name="Google Shape;77;p18"/>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24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24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24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2400" b="0"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2400" b="0"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2400" b="0"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2400" b="0"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8"/>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19"/>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24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24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24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2400" b="0"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2400" b="0"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2400" b="0"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2400" b="0"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4"/>
        <p:cNvGrpSpPr/>
        <p:nvPr/>
      </p:nvGrpSpPr>
      <p:grpSpPr>
        <a:xfrm>
          <a:off x="0" y="0"/>
          <a:ext cx="0" cy="0"/>
          <a:chOff x="0" y="0"/>
          <a:chExt cx="0" cy="0"/>
        </a:xfrm>
      </p:grpSpPr>
      <p:sp>
        <p:nvSpPr>
          <p:cNvPr id="85" name="Google Shape;85;p21"/>
          <p:cNvSpPr txBox="1">
            <a:spLocks noGrp="1"/>
          </p:cNvSpPr>
          <p:nvPr>
            <p:ph type="title"/>
          </p:nvPr>
        </p:nvSpPr>
        <p:spPr>
          <a:xfrm>
            <a:off x="457201" y="681022"/>
            <a:ext cx="3008400" cy="8715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21"/>
          <p:cNvSpPr txBox="1">
            <a:spLocks noGrp="1"/>
          </p:cNvSpPr>
          <p:nvPr>
            <p:ph type="body" idx="1"/>
          </p:nvPr>
        </p:nvSpPr>
        <p:spPr>
          <a:xfrm>
            <a:off x="3575050" y="681023"/>
            <a:ext cx="5111700" cy="3914100"/>
          </a:xfrm>
          <a:prstGeom prst="rect">
            <a:avLst/>
          </a:prstGeom>
          <a:noFill/>
          <a:ln>
            <a:noFill/>
          </a:ln>
        </p:spPr>
        <p:txBody>
          <a:bodyPr spcFirstLastPara="1" wrap="square" lIns="91425" tIns="45700" rIns="91425" bIns="45700" anchor="t" anchorCtr="0">
            <a:noAutofit/>
          </a:bodyPr>
          <a:lstStyle>
            <a:lvl1pPr marL="457200" lvl="0" indent="-431800" algn="l" rtl="0">
              <a:spcBef>
                <a:spcPts val="640"/>
              </a:spcBef>
              <a:spcAft>
                <a:spcPts val="0"/>
              </a:spcAft>
              <a:buClr>
                <a:schemeClr val="dk2"/>
              </a:buClr>
              <a:buSzPts val="3200"/>
              <a:buFont typeface="Arial"/>
              <a:buChar char="•"/>
              <a:defRPr sz="3200"/>
            </a:lvl1pPr>
            <a:lvl2pPr marL="914400" lvl="1" indent="-406400" algn="l" rtl="0">
              <a:spcBef>
                <a:spcPts val="560"/>
              </a:spcBef>
              <a:spcAft>
                <a:spcPts val="0"/>
              </a:spcAft>
              <a:buClr>
                <a:schemeClr val="dk2"/>
              </a:buClr>
              <a:buSzPts val="2800"/>
              <a:buFont typeface="Arial"/>
              <a:buChar char="–"/>
              <a:defRPr sz="2800"/>
            </a:lvl2pPr>
            <a:lvl3pPr marL="1371600" lvl="2" indent="-381000" algn="l" rtl="0">
              <a:spcBef>
                <a:spcPts val="480"/>
              </a:spcBef>
              <a:spcAft>
                <a:spcPts val="0"/>
              </a:spcAft>
              <a:buClr>
                <a:schemeClr val="dk2"/>
              </a:buClr>
              <a:buSzPts val="2400"/>
              <a:buFont typeface="Arial"/>
              <a:buChar char="•"/>
              <a:defRPr sz="2400"/>
            </a:lvl3pPr>
            <a:lvl4pPr marL="1828800" lvl="3" indent="-355600" algn="l" rtl="0">
              <a:spcBef>
                <a:spcPts val="400"/>
              </a:spcBef>
              <a:spcAft>
                <a:spcPts val="0"/>
              </a:spcAft>
              <a:buClr>
                <a:schemeClr val="dk2"/>
              </a:buClr>
              <a:buSzPts val="2000"/>
              <a:buFont typeface="Arial"/>
              <a:buChar char="–"/>
              <a:defRPr sz="2000"/>
            </a:lvl4pPr>
            <a:lvl5pPr marL="2286000" lvl="4" indent="-355600" algn="l" rtl="0">
              <a:spcBef>
                <a:spcPts val="400"/>
              </a:spcBef>
              <a:spcAft>
                <a:spcPts val="0"/>
              </a:spcAft>
              <a:buClr>
                <a:schemeClr val="dk2"/>
              </a:buClr>
              <a:buSzPts val="2000"/>
              <a:buFont typeface="Arial"/>
              <a:buChar char="»"/>
              <a:defRPr sz="2000"/>
            </a:lvl5pPr>
            <a:lvl6pPr marL="2743200" lvl="5" indent="-355600" algn="l" rtl="0">
              <a:spcBef>
                <a:spcPts val="400"/>
              </a:spcBef>
              <a:spcAft>
                <a:spcPts val="0"/>
              </a:spcAft>
              <a:buClr>
                <a:srgbClr val="5F5F5F"/>
              </a:buClr>
              <a:buSzPts val="2000"/>
              <a:buFont typeface="Arial"/>
              <a:buChar char="»"/>
              <a:defRPr sz="2000"/>
            </a:lvl6pPr>
            <a:lvl7pPr marL="3200400" lvl="6" indent="-355600" algn="l" rtl="0">
              <a:spcBef>
                <a:spcPts val="400"/>
              </a:spcBef>
              <a:spcAft>
                <a:spcPts val="0"/>
              </a:spcAft>
              <a:buClr>
                <a:srgbClr val="5F5F5F"/>
              </a:buClr>
              <a:buSzPts val="2000"/>
              <a:buFont typeface="Arial"/>
              <a:buChar char="»"/>
              <a:defRPr sz="2000"/>
            </a:lvl7pPr>
            <a:lvl8pPr marL="3657600" lvl="7" indent="-355600" algn="l" rtl="0">
              <a:spcBef>
                <a:spcPts val="400"/>
              </a:spcBef>
              <a:spcAft>
                <a:spcPts val="0"/>
              </a:spcAft>
              <a:buClr>
                <a:srgbClr val="5F5F5F"/>
              </a:buClr>
              <a:buSzPts val="2000"/>
              <a:buFont typeface="Arial"/>
              <a:buChar char="»"/>
              <a:defRPr sz="2000"/>
            </a:lvl8pPr>
            <a:lvl9pPr marL="4114800" lvl="8" indent="-355600" algn="l" rtl="0">
              <a:spcBef>
                <a:spcPts val="400"/>
              </a:spcBef>
              <a:spcAft>
                <a:spcPts val="0"/>
              </a:spcAft>
              <a:buClr>
                <a:srgbClr val="5F5F5F"/>
              </a:buClr>
              <a:buSzPts val="2000"/>
              <a:buFont typeface="Arial"/>
              <a:buChar char="»"/>
              <a:defRPr sz="2000"/>
            </a:lvl9pPr>
          </a:lstStyle>
          <a:p>
            <a:endParaRPr/>
          </a:p>
        </p:txBody>
      </p:sp>
      <p:sp>
        <p:nvSpPr>
          <p:cNvPr id="87" name="Google Shape;87;p21"/>
          <p:cNvSpPr txBox="1">
            <a:spLocks noGrp="1"/>
          </p:cNvSpPr>
          <p:nvPr>
            <p:ph type="body" idx="2"/>
          </p:nvPr>
        </p:nvSpPr>
        <p:spPr>
          <a:xfrm>
            <a:off x="457201" y="1552561"/>
            <a:ext cx="3008400" cy="3042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2"/>
              </a:buClr>
              <a:buSzPts val="1400"/>
              <a:buFont typeface="Arial"/>
              <a:buNone/>
              <a:defRPr sz="1400"/>
            </a:lvl1pPr>
            <a:lvl2pPr marL="914400" lvl="1" indent="-228600" algn="l" rtl="0">
              <a:spcBef>
                <a:spcPts val="240"/>
              </a:spcBef>
              <a:spcAft>
                <a:spcPts val="0"/>
              </a:spcAft>
              <a:buClr>
                <a:schemeClr val="dk2"/>
              </a:buClr>
              <a:buSzPts val="1200"/>
              <a:buFont typeface="Arial"/>
              <a:buNone/>
              <a:defRPr sz="1200"/>
            </a:lvl2pPr>
            <a:lvl3pPr marL="1371600" lvl="2" indent="-228600" algn="l" rtl="0">
              <a:spcBef>
                <a:spcPts val="200"/>
              </a:spcBef>
              <a:spcAft>
                <a:spcPts val="0"/>
              </a:spcAft>
              <a:buClr>
                <a:schemeClr val="dk2"/>
              </a:buClr>
              <a:buSzPts val="1000"/>
              <a:buFont typeface="Arial"/>
              <a:buNone/>
              <a:defRPr sz="1000"/>
            </a:lvl3pPr>
            <a:lvl4pPr marL="1828800" lvl="3" indent="-228600" algn="l" rtl="0">
              <a:spcBef>
                <a:spcPts val="180"/>
              </a:spcBef>
              <a:spcAft>
                <a:spcPts val="0"/>
              </a:spcAft>
              <a:buClr>
                <a:schemeClr val="dk2"/>
              </a:buClr>
              <a:buSzPts val="900"/>
              <a:buFont typeface="Arial"/>
              <a:buNone/>
              <a:defRPr sz="900"/>
            </a:lvl4pPr>
            <a:lvl5pPr marL="2286000" lvl="4" indent="-228600" algn="l" rtl="0">
              <a:spcBef>
                <a:spcPts val="180"/>
              </a:spcBef>
              <a:spcAft>
                <a:spcPts val="0"/>
              </a:spcAft>
              <a:buClr>
                <a:schemeClr val="dk2"/>
              </a:buClr>
              <a:buSzPts val="900"/>
              <a:buFont typeface="Arial"/>
              <a:buNone/>
              <a:defRPr sz="900"/>
            </a:lvl5pPr>
            <a:lvl6pPr marL="2743200" lvl="5" indent="-228600" algn="l" rtl="0">
              <a:spcBef>
                <a:spcPts val="180"/>
              </a:spcBef>
              <a:spcAft>
                <a:spcPts val="0"/>
              </a:spcAft>
              <a:buClr>
                <a:srgbClr val="5F5F5F"/>
              </a:buClr>
              <a:buSzPts val="900"/>
              <a:buFont typeface="Arial"/>
              <a:buNone/>
              <a:defRPr sz="900"/>
            </a:lvl6pPr>
            <a:lvl7pPr marL="3200400" lvl="6" indent="-228600" algn="l" rtl="0">
              <a:spcBef>
                <a:spcPts val="180"/>
              </a:spcBef>
              <a:spcAft>
                <a:spcPts val="0"/>
              </a:spcAft>
              <a:buClr>
                <a:srgbClr val="5F5F5F"/>
              </a:buClr>
              <a:buSzPts val="900"/>
              <a:buFont typeface="Arial"/>
              <a:buNone/>
              <a:defRPr sz="900"/>
            </a:lvl7pPr>
            <a:lvl8pPr marL="3657600" lvl="7" indent="-228600" algn="l" rtl="0">
              <a:spcBef>
                <a:spcPts val="180"/>
              </a:spcBef>
              <a:spcAft>
                <a:spcPts val="0"/>
              </a:spcAft>
              <a:buClr>
                <a:srgbClr val="5F5F5F"/>
              </a:buClr>
              <a:buSzPts val="900"/>
              <a:buFont typeface="Arial"/>
              <a:buNone/>
              <a:defRPr sz="900"/>
            </a:lvl8pPr>
            <a:lvl9pPr marL="4114800" lvl="8" indent="-228600" algn="l" rtl="0">
              <a:spcBef>
                <a:spcPts val="180"/>
              </a:spcBef>
              <a:spcAft>
                <a:spcPts val="0"/>
              </a:spcAft>
              <a:buClr>
                <a:srgbClr val="5F5F5F"/>
              </a:buClr>
              <a:buSzPts val="900"/>
              <a:buFont typeface="Arial"/>
              <a:buNone/>
              <a:defRPr sz="900"/>
            </a:lvl9pPr>
          </a:lstStyle>
          <a:p>
            <a:endParaRPr/>
          </a:p>
        </p:txBody>
      </p:sp>
      <p:sp>
        <p:nvSpPr>
          <p:cNvPr id="88" name="Google Shape;88;p21"/>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24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24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24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2400" b="0"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2400" b="0"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2400" b="0"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2400" b="0"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9"/>
        <p:cNvGrpSpPr/>
        <p:nvPr/>
      </p:nvGrpSpPr>
      <p:grpSpPr>
        <a:xfrm>
          <a:off x="0" y="0"/>
          <a:ext cx="0" cy="0"/>
          <a:chOff x="0" y="0"/>
          <a:chExt cx="0" cy="0"/>
        </a:xfrm>
      </p:grpSpPr>
      <p:sp>
        <p:nvSpPr>
          <p:cNvPr id="90" name="Google Shape;90;p22"/>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22"/>
          <p:cNvSpPr>
            <a:spLocks noGrp="1"/>
          </p:cNvSpPr>
          <p:nvPr>
            <p:ph type="pic" idx="2"/>
          </p:nvPr>
        </p:nvSpPr>
        <p:spPr>
          <a:xfrm>
            <a:off x="1792288" y="751943"/>
            <a:ext cx="5486400" cy="2793600"/>
          </a:xfrm>
          <a:prstGeom prst="rect">
            <a:avLst/>
          </a:prstGeom>
          <a:noFill/>
          <a:ln>
            <a:noFill/>
          </a:ln>
        </p:spPr>
      </p:sp>
      <p:sp>
        <p:nvSpPr>
          <p:cNvPr id="92" name="Google Shape;92;p22"/>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2"/>
              </a:buClr>
              <a:buSzPts val="1400"/>
              <a:buFont typeface="Arial"/>
              <a:buNone/>
              <a:defRPr sz="1400"/>
            </a:lvl1pPr>
            <a:lvl2pPr marL="914400" lvl="1" indent="-228600" algn="l" rtl="0">
              <a:spcBef>
                <a:spcPts val="240"/>
              </a:spcBef>
              <a:spcAft>
                <a:spcPts val="0"/>
              </a:spcAft>
              <a:buClr>
                <a:schemeClr val="dk2"/>
              </a:buClr>
              <a:buSzPts val="1200"/>
              <a:buFont typeface="Arial"/>
              <a:buNone/>
              <a:defRPr sz="1200"/>
            </a:lvl2pPr>
            <a:lvl3pPr marL="1371600" lvl="2" indent="-228600" algn="l" rtl="0">
              <a:spcBef>
                <a:spcPts val="200"/>
              </a:spcBef>
              <a:spcAft>
                <a:spcPts val="0"/>
              </a:spcAft>
              <a:buClr>
                <a:schemeClr val="dk2"/>
              </a:buClr>
              <a:buSzPts val="1000"/>
              <a:buFont typeface="Arial"/>
              <a:buNone/>
              <a:defRPr sz="1000"/>
            </a:lvl3pPr>
            <a:lvl4pPr marL="1828800" lvl="3" indent="-228600" algn="l" rtl="0">
              <a:spcBef>
                <a:spcPts val="180"/>
              </a:spcBef>
              <a:spcAft>
                <a:spcPts val="0"/>
              </a:spcAft>
              <a:buClr>
                <a:schemeClr val="dk2"/>
              </a:buClr>
              <a:buSzPts val="900"/>
              <a:buFont typeface="Arial"/>
              <a:buNone/>
              <a:defRPr sz="900"/>
            </a:lvl4pPr>
            <a:lvl5pPr marL="2286000" lvl="4" indent="-228600" algn="l" rtl="0">
              <a:spcBef>
                <a:spcPts val="180"/>
              </a:spcBef>
              <a:spcAft>
                <a:spcPts val="0"/>
              </a:spcAft>
              <a:buClr>
                <a:schemeClr val="dk2"/>
              </a:buClr>
              <a:buSzPts val="900"/>
              <a:buFont typeface="Arial"/>
              <a:buNone/>
              <a:defRPr sz="900"/>
            </a:lvl5pPr>
            <a:lvl6pPr marL="2743200" lvl="5" indent="-228600" algn="l" rtl="0">
              <a:spcBef>
                <a:spcPts val="180"/>
              </a:spcBef>
              <a:spcAft>
                <a:spcPts val="0"/>
              </a:spcAft>
              <a:buClr>
                <a:srgbClr val="5F5F5F"/>
              </a:buClr>
              <a:buSzPts val="900"/>
              <a:buFont typeface="Arial"/>
              <a:buNone/>
              <a:defRPr sz="900"/>
            </a:lvl6pPr>
            <a:lvl7pPr marL="3200400" lvl="6" indent="-228600" algn="l" rtl="0">
              <a:spcBef>
                <a:spcPts val="180"/>
              </a:spcBef>
              <a:spcAft>
                <a:spcPts val="0"/>
              </a:spcAft>
              <a:buClr>
                <a:srgbClr val="5F5F5F"/>
              </a:buClr>
              <a:buSzPts val="900"/>
              <a:buFont typeface="Arial"/>
              <a:buNone/>
              <a:defRPr sz="900"/>
            </a:lvl7pPr>
            <a:lvl8pPr marL="3657600" lvl="7" indent="-228600" algn="l" rtl="0">
              <a:spcBef>
                <a:spcPts val="180"/>
              </a:spcBef>
              <a:spcAft>
                <a:spcPts val="0"/>
              </a:spcAft>
              <a:buClr>
                <a:srgbClr val="5F5F5F"/>
              </a:buClr>
              <a:buSzPts val="900"/>
              <a:buFont typeface="Arial"/>
              <a:buNone/>
              <a:defRPr sz="900"/>
            </a:lvl8pPr>
            <a:lvl9pPr marL="4114800" lvl="8" indent="-228600" algn="l" rtl="0">
              <a:spcBef>
                <a:spcPts val="180"/>
              </a:spcBef>
              <a:spcAft>
                <a:spcPts val="0"/>
              </a:spcAft>
              <a:buClr>
                <a:srgbClr val="5F5F5F"/>
              </a:buClr>
              <a:buSzPts val="900"/>
              <a:buFont typeface="Arial"/>
              <a:buNone/>
              <a:defRPr sz="900"/>
            </a:lvl9pPr>
          </a:lstStyle>
          <a:p>
            <a:endParaRPr/>
          </a:p>
        </p:txBody>
      </p:sp>
      <p:sp>
        <p:nvSpPr>
          <p:cNvPr id="93" name="Google Shape;93;p22"/>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24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24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24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2400" b="0"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2400" b="0"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2400" b="0"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2400" b="0"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23"/>
          <p:cNvSpPr txBox="1">
            <a:spLocks noGrp="1"/>
          </p:cNvSpPr>
          <p:nvPr>
            <p:ph type="body" idx="1"/>
          </p:nvPr>
        </p:nvSpPr>
        <p:spPr>
          <a:xfrm rot="5400000">
            <a:off x="2979600" y="-1128750"/>
            <a:ext cx="3184800" cy="8229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2"/>
              </a:buClr>
              <a:buSzPts val="1800"/>
              <a:buChar char="•"/>
              <a:defRPr/>
            </a:lvl1pPr>
            <a:lvl2pPr marL="914400" lvl="1" indent="-342900" algn="l" rtl="0">
              <a:spcBef>
                <a:spcPts val="360"/>
              </a:spcBef>
              <a:spcAft>
                <a:spcPts val="0"/>
              </a:spcAft>
              <a:buClr>
                <a:schemeClr val="dk2"/>
              </a:buClr>
              <a:buSzPts val="1800"/>
              <a:buChar char="–"/>
              <a:defRPr/>
            </a:lvl2pPr>
            <a:lvl3pPr marL="1371600" lvl="2" indent="-342900" algn="l" rtl="0">
              <a:spcBef>
                <a:spcPts val="360"/>
              </a:spcBef>
              <a:spcAft>
                <a:spcPts val="0"/>
              </a:spcAft>
              <a:buClr>
                <a:schemeClr val="dk2"/>
              </a:buClr>
              <a:buSzPts val="1800"/>
              <a:buChar char="•"/>
              <a:defRPr/>
            </a:lvl3pPr>
            <a:lvl4pPr marL="1828800" lvl="3" indent="-342900" algn="l" rtl="0">
              <a:spcBef>
                <a:spcPts val="360"/>
              </a:spcBef>
              <a:spcAft>
                <a:spcPts val="0"/>
              </a:spcAft>
              <a:buClr>
                <a:schemeClr val="dk2"/>
              </a:buClr>
              <a:buSzPts val="1800"/>
              <a:buChar char="–"/>
              <a:defRPr/>
            </a:lvl4pPr>
            <a:lvl5pPr marL="2286000" lvl="4" indent="-342900" algn="l" rtl="0">
              <a:spcBef>
                <a:spcPts val="360"/>
              </a:spcBef>
              <a:spcAft>
                <a:spcPts val="0"/>
              </a:spcAft>
              <a:buClr>
                <a:schemeClr val="dk2"/>
              </a:buClr>
              <a:buSzPts val="1800"/>
              <a:buChar char="»"/>
              <a:defRPr/>
            </a:lvl5pPr>
            <a:lvl6pPr marL="2743200" lvl="5" indent="-342900" algn="l" rtl="0">
              <a:spcBef>
                <a:spcPts val="360"/>
              </a:spcBef>
              <a:spcAft>
                <a:spcPts val="0"/>
              </a:spcAft>
              <a:buClr>
                <a:srgbClr val="5F5F5F"/>
              </a:buClr>
              <a:buSzPts val="1800"/>
              <a:buChar char="»"/>
              <a:defRPr/>
            </a:lvl6pPr>
            <a:lvl7pPr marL="3200400" lvl="6" indent="-342900" algn="l" rtl="0">
              <a:spcBef>
                <a:spcPts val="360"/>
              </a:spcBef>
              <a:spcAft>
                <a:spcPts val="0"/>
              </a:spcAft>
              <a:buClr>
                <a:srgbClr val="5F5F5F"/>
              </a:buClr>
              <a:buSzPts val="1800"/>
              <a:buChar char="»"/>
              <a:defRPr/>
            </a:lvl7pPr>
            <a:lvl8pPr marL="3657600" lvl="7" indent="-342900" algn="l" rtl="0">
              <a:spcBef>
                <a:spcPts val="360"/>
              </a:spcBef>
              <a:spcAft>
                <a:spcPts val="0"/>
              </a:spcAft>
              <a:buClr>
                <a:srgbClr val="5F5F5F"/>
              </a:buClr>
              <a:buSzPts val="1800"/>
              <a:buChar char="»"/>
              <a:defRPr/>
            </a:lvl8pPr>
            <a:lvl9pPr marL="4114800" lvl="8" indent="-342900" algn="l" rtl="0">
              <a:spcBef>
                <a:spcPts val="360"/>
              </a:spcBef>
              <a:spcAft>
                <a:spcPts val="0"/>
              </a:spcAft>
              <a:buClr>
                <a:srgbClr val="5F5F5F"/>
              </a:buClr>
              <a:buSzPts val="1800"/>
              <a:buChar char="»"/>
              <a:defRPr/>
            </a:lvl9pPr>
          </a:lstStyle>
          <a:p>
            <a:endParaRPr/>
          </a:p>
        </p:txBody>
      </p:sp>
      <p:sp>
        <p:nvSpPr>
          <p:cNvPr id="97" name="Google Shape;97;p23"/>
          <p:cNvSpPr txBox="1">
            <a:spLocks noGrp="1"/>
          </p:cNvSpPr>
          <p:nvPr>
            <p:ph type="sldNum" idx="12"/>
          </p:nvPr>
        </p:nvSpPr>
        <p:spPr>
          <a:xfrm>
            <a:off x="6553200" y="4683919"/>
            <a:ext cx="2133600" cy="3573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b="0"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2400" b="0"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2400" b="0"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2400" b="0"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2400" b="0"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2400" b="0"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2400" b="0"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2400" b="0"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0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3000" b="0"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3000" b="0"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3000" b="0"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3000" b="0"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3000" b="0"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3000" b="0"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3000" b="0"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3000" b="0" i="0" u="none" strike="noStrike" cap="none">
                <a:solidFill>
                  <a:schemeClr val="dk2"/>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457200" y="1393650"/>
            <a:ext cx="8229600" cy="3184800"/>
          </a:xfrm>
          <a:prstGeom prst="rect">
            <a:avLst/>
          </a:prstGeom>
          <a:noFill/>
          <a:ln>
            <a:noFill/>
          </a:ln>
        </p:spPr>
        <p:txBody>
          <a:bodyPr spcFirstLastPara="1" wrap="square" lIns="91425" tIns="45700" rIns="91425" bIns="45700" anchor="t" anchorCtr="0">
            <a:noAutofit/>
          </a:bodyPr>
          <a:lstStyle>
            <a:lvl1pPr marL="457200" marR="0" lvl="0" indent="-368300" algn="l" rtl="0">
              <a:spcBef>
                <a:spcPts val="440"/>
              </a:spcBef>
              <a:spcAft>
                <a:spcPts val="0"/>
              </a:spcAft>
              <a:buClr>
                <a:schemeClr val="dk2"/>
              </a:buClr>
              <a:buSzPts val="2200"/>
              <a:buFont typeface="Arial"/>
              <a:buChar char="•"/>
              <a:defRPr sz="2200" b="0" i="0" u="none" strike="noStrike" cap="none">
                <a:solidFill>
                  <a:schemeClr val="dk2"/>
                </a:solidFill>
                <a:latin typeface="Arial"/>
                <a:ea typeface="Arial"/>
                <a:cs typeface="Arial"/>
                <a:sym typeface="Arial"/>
              </a:defRPr>
            </a:lvl1pPr>
            <a:lvl2pPr marL="914400" marR="0" lvl="1" indent="-342900" algn="l" rtl="0">
              <a:spcBef>
                <a:spcPts val="36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2pPr>
            <a:lvl3pPr marL="1371600" marR="0" lvl="2" indent="-330200" algn="l" rtl="0">
              <a:spcBef>
                <a:spcPts val="32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3pPr>
            <a:lvl4pPr marL="1828800" marR="0" lvl="3" indent="-317500" algn="l" rtl="0">
              <a:spcBef>
                <a:spcPts val="28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spcBef>
                <a:spcPts val="28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spcBef>
                <a:spcPts val="280"/>
              </a:spcBef>
              <a:spcAft>
                <a:spcPts val="0"/>
              </a:spcAft>
              <a:buClr>
                <a:srgbClr val="5F5F5F"/>
              </a:buClr>
              <a:buSzPts val="1400"/>
              <a:buFont typeface="Arial"/>
              <a:buChar char="»"/>
              <a:defRPr sz="1400" b="0" i="0" u="none" strike="noStrike" cap="none">
                <a:solidFill>
                  <a:srgbClr val="5F5F5F"/>
                </a:solidFill>
                <a:latin typeface="Arial"/>
                <a:ea typeface="Arial"/>
                <a:cs typeface="Arial"/>
                <a:sym typeface="Arial"/>
              </a:defRPr>
            </a:lvl6pPr>
            <a:lvl7pPr marL="3200400" marR="0" lvl="6" indent="-317500" algn="l" rtl="0">
              <a:spcBef>
                <a:spcPts val="280"/>
              </a:spcBef>
              <a:spcAft>
                <a:spcPts val="0"/>
              </a:spcAft>
              <a:buClr>
                <a:srgbClr val="5F5F5F"/>
              </a:buClr>
              <a:buSzPts val="1400"/>
              <a:buFont typeface="Arial"/>
              <a:buChar char="»"/>
              <a:defRPr sz="1400" b="0" i="0" u="none" strike="noStrike" cap="none">
                <a:solidFill>
                  <a:srgbClr val="5F5F5F"/>
                </a:solidFill>
                <a:latin typeface="Arial"/>
                <a:ea typeface="Arial"/>
                <a:cs typeface="Arial"/>
                <a:sym typeface="Arial"/>
              </a:defRPr>
            </a:lvl7pPr>
            <a:lvl8pPr marL="3657600" marR="0" lvl="7" indent="-317500" algn="l" rtl="0">
              <a:spcBef>
                <a:spcPts val="280"/>
              </a:spcBef>
              <a:spcAft>
                <a:spcPts val="0"/>
              </a:spcAft>
              <a:buClr>
                <a:srgbClr val="5F5F5F"/>
              </a:buClr>
              <a:buSzPts val="1400"/>
              <a:buFont typeface="Arial"/>
              <a:buChar char="»"/>
              <a:defRPr sz="1400" b="0" i="0" u="none" strike="noStrike" cap="none">
                <a:solidFill>
                  <a:srgbClr val="5F5F5F"/>
                </a:solidFill>
                <a:latin typeface="Arial"/>
                <a:ea typeface="Arial"/>
                <a:cs typeface="Arial"/>
                <a:sym typeface="Arial"/>
              </a:defRPr>
            </a:lvl8pPr>
            <a:lvl9pPr marL="4114800" marR="0" lvl="8" indent="-317500" algn="l" rtl="0">
              <a:spcBef>
                <a:spcPts val="280"/>
              </a:spcBef>
              <a:spcAft>
                <a:spcPts val="0"/>
              </a:spcAft>
              <a:buClr>
                <a:srgbClr val="5F5F5F"/>
              </a:buClr>
              <a:buSzPts val="1400"/>
              <a:buFont typeface="Arial"/>
              <a:buChar char="»"/>
              <a:defRPr sz="1400" b="0" i="0" u="none" strike="noStrike" cap="none">
                <a:solidFill>
                  <a:srgbClr val="5F5F5F"/>
                </a:solidFill>
                <a:latin typeface="Arial"/>
                <a:ea typeface="Arial"/>
                <a:cs typeface="Arial"/>
                <a:sym typeface="Arial"/>
              </a:defRPr>
            </a:lvl9pPr>
          </a:lstStyle>
          <a:p>
            <a:endParaRPr/>
          </a:p>
        </p:txBody>
      </p:sp>
      <p:cxnSp>
        <p:nvCxnSpPr>
          <p:cNvPr id="53" name="Google Shape;53;p13"/>
          <p:cNvCxnSpPr/>
          <p:nvPr/>
        </p:nvCxnSpPr>
        <p:spPr>
          <a:xfrm>
            <a:off x="0" y="558800"/>
            <a:ext cx="9144000" cy="6300"/>
          </a:xfrm>
          <a:prstGeom prst="straightConnector1">
            <a:avLst/>
          </a:prstGeom>
          <a:noFill/>
          <a:ln w="9525" cap="flat" cmpd="sng">
            <a:solidFill>
              <a:srgbClr val="BFBFBF"/>
            </a:solidFill>
            <a:prstDash val="solid"/>
            <a:round/>
            <a:headEnd type="none" w="sm" len="sm"/>
            <a:tailEnd type="none" w="sm" len="sm"/>
          </a:ln>
          <a:effectLst>
            <a:outerShdw blurRad="40000" dist="20000" dir="5400000" rotWithShape="0">
              <a:srgbClr val="000000">
                <a:alpha val="37650"/>
              </a:srgbClr>
            </a:outerShdw>
          </a:effectLst>
        </p:spPr>
      </p:cxnSp>
      <p:pic>
        <p:nvPicPr>
          <p:cNvPr id="54" name="Google Shape;54;p13"/>
          <p:cNvPicPr preferRelativeResize="0"/>
          <p:nvPr/>
        </p:nvPicPr>
        <p:blipFill rotWithShape="1">
          <a:blip r:embed="rId12">
            <a:alphaModFix/>
          </a:blip>
          <a:srcRect/>
          <a:stretch/>
        </p:blipFill>
        <p:spPr>
          <a:xfrm>
            <a:off x="418263" y="137514"/>
            <a:ext cx="1385972" cy="375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5"/>
          <p:cNvPicPr preferRelativeResize="0"/>
          <p:nvPr/>
        </p:nvPicPr>
        <p:blipFill>
          <a:blip r:embed="rId3">
            <a:alphaModFix/>
          </a:blip>
          <a:stretch>
            <a:fillRect/>
          </a:stretch>
        </p:blipFill>
        <p:spPr>
          <a:xfrm>
            <a:off x="0" y="603700"/>
            <a:ext cx="9144000" cy="45397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4"/>
          <p:cNvSpPr txBox="1"/>
          <p:nvPr/>
        </p:nvSpPr>
        <p:spPr>
          <a:xfrm>
            <a:off x="457200" y="55530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000">
                <a:solidFill>
                  <a:srgbClr val="000000"/>
                </a:solidFill>
              </a:rPr>
              <a:t>Data Preprocessing - Conceptual Flow</a:t>
            </a:r>
            <a:r>
              <a:rPr lang="en" sz="3000"/>
              <a:t>chart</a:t>
            </a:r>
            <a:endParaRPr sz="3000">
              <a:solidFill>
                <a:srgbClr val="000000"/>
              </a:solidFill>
            </a:endParaRPr>
          </a:p>
        </p:txBody>
      </p:sp>
      <p:sp>
        <p:nvSpPr>
          <p:cNvPr id="165" name="Google Shape;165;p34"/>
          <p:cNvSpPr txBox="1"/>
          <p:nvPr/>
        </p:nvSpPr>
        <p:spPr>
          <a:xfrm>
            <a:off x="4260650" y="2654700"/>
            <a:ext cx="71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6" name="Google Shape;166;p34"/>
          <p:cNvSpPr txBox="1"/>
          <p:nvPr/>
        </p:nvSpPr>
        <p:spPr>
          <a:xfrm>
            <a:off x="3142225" y="3618150"/>
            <a:ext cx="351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67" name="Google Shape;167;p34"/>
          <p:cNvPicPr preferRelativeResize="0"/>
          <p:nvPr/>
        </p:nvPicPr>
        <p:blipFill>
          <a:blip r:embed="rId3">
            <a:alphaModFix/>
          </a:blip>
          <a:stretch>
            <a:fillRect/>
          </a:stretch>
        </p:blipFill>
        <p:spPr>
          <a:xfrm>
            <a:off x="1114525" y="1226951"/>
            <a:ext cx="6914949" cy="325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5"/>
          <p:cNvSpPr txBox="1"/>
          <p:nvPr/>
        </p:nvSpPr>
        <p:spPr>
          <a:xfrm>
            <a:off x="457200" y="55530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000">
                <a:solidFill>
                  <a:srgbClr val="000000"/>
                </a:solidFill>
              </a:rPr>
              <a:t>Data Preprocessing - </a:t>
            </a:r>
            <a:r>
              <a:rPr lang="en" sz="3000"/>
              <a:t>ER Diagram</a:t>
            </a:r>
            <a:endParaRPr sz="3000">
              <a:solidFill>
                <a:srgbClr val="000000"/>
              </a:solidFill>
            </a:endParaRPr>
          </a:p>
        </p:txBody>
      </p:sp>
      <p:pic>
        <p:nvPicPr>
          <p:cNvPr id="173" name="Google Shape;173;p35"/>
          <p:cNvPicPr preferRelativeResize="0"/>
          <p:nvPr/>
        </p:nvPicPr>
        <p:blipFill>
          <a:blip r:embed="rId3">
            <a:alphaModFix/>
          </a:blip>
          <a:stretch>
            <a:fillRect/>
          </a:stretch>
        </p:blipFill>
        <p:spPr>
          <a:xfrm>
            <a:off x="1535050" y="1677900"/>
            <a:ext cx="6134900" cy="286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p:nvPr/>
        </p:nvSpPr>
        <p:spPr>
          <a:xfrm>
            <a:off x="516200" y="1351925"/>
            <a:ext cx="795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9" name="Google Shape;179;p36"/>
          <p:cNvSpPr txBox="1">
            <a:spLocks noGrp="1"/>
          </p:cNvSpPr>
          <p:nvPr>
            <p:ph type="body" idx="1"/>
          </p:nvPr>
        </p:nvSpPr>
        <p:spPr>
          <a:xfrm>
            <a:off x="457200" y="1094675"/>
            <a:ext cx="8229600" cy="3653700"/>
          </a:xfrm>
          <a:prstGeom prst="rect">
            <a:avLst/>
          </a:prstGeom>
        </p:spPr>
        <p:txBody>
          <a:bodyPr spcFirstLastPara="1" wrap="square" lIns="91425" tIns="45700" rIns="91425" bIns="45700" anchor="t" anchorCtr="0">
            <a:noAutofit/>
          </a:bodyPr>
          <a:lstStyle/>
          <a:p>
            <a:pPr marL="457200" lvl="0" indent="-311150" algn="just" rtl="0">
              <a:spcBef>
                <a:spcPts val="440"/>
              </a:spcBef>
              <a:spcAft>
                <a:spcPts val="0"/>
              </a:spcAft>
              <a:buClr>
                <a:schemeClr val="dk1"/>
              </a:buClr>
              <a:buSzPts val="1300"/>
              <a:buChar char="●"/>
            </a:pPr>
            <a:r>
              <a:rPr lang="en" sz="1300" dirty="0">
                <a:solidFill>
                  <a:schemeClr val="dk1"/>
                </a:solidFill>
                <a:highlight>
                  <a:srgbClr val="FFFFFF"/>
                </a:highlight>
              </a:rPr>
              <a:t>Number of features: 8</a:t>
            </a:r>
            <a:endParaRPr sz="1300" dirty="0">
              <a:solidFill>
                <a:schemeClr val="dk1"/>
              </a:solidFill>
              <a:highlight>
                <a:srgbClr val="FFFFFF"/>
              </a:highlight>
            </a:endParaRPr>
          </a:p>
          <a:p>
            <a:pPr marL="457200" lvl="0" indent="-311150" algn="just" rtl="0">
              <a:spcBef>
                <a:spcPts val="0"/>
              </a:spcBef>
              <a:spcAft>
                <a:spcPts val="0"/>
              </a:spcAft>
              <a:buClr>
                <a:schemeClr val="dk1"/>
              </a:buClr>
              <a:buSzPts val="1300"/>
              <a:buChar char="●"/>
            </a:pPr>
            <a:r>
              <a:rPr lang="en" sz="1300" dirty="0">
                <a:solidFill>
                  <a:schemeClr val="dk1"/>
                </a:solidFill>
                <a:highlight>
                  <a:srgbClr val="FFFFFF"/>
                </a:highlight>
              </a:rPr>
              <a:t>Number of records: </a:t>
            </a:r>
            <a:r>
              <a:rPr lang="en" sz="1300" dirty="0">
                <a:solidFill>
                  <a:srgbClr val="0000FF"/>
                </a:solidFill>
                <a:highlight>
                  <a:srgbClr val="FFFFFF"/>
                </a:highlight>
              </a:rPr>
              <a:t>54,246,033 rows</a:t>
            </a:r>
            <a:endParaRPr sz="1300" dirty="0">
              <a:solidFill>
                <a:srgbClr val="0000FF"/>
              </a:solidFill>
              <a:highlight>
                <a:srgbClr val="FFFFFF"/>
              </a:highlight>
            </a:endParaRPr>
          </a:p>
          <a:p>
            <a:pPr marL="457200" lvl="0" indent="-311150" algn="just" rtl="0">
              <a:spcBef>
                <a:spcPts val="0"/>
              </a:spcBef>
              <a:spcAft>
                <a:spcPts val="0"/>
              </a:spcAft>
              <a:buClr>
                <a:schemeClr val="dk1"/>
              </a:buClr>
              <a:buSzPts val="1300"/>
              <a:buChar char="●"/>
            </a:pPr>
            <a:r>
              <a:rPr lang="en" sz="1300" dirty="0">
                <a:solidFill>
                  <a:schemeClr val="dk1"/>
                </a:solidFill>
                <a:highlight>
                  <a:srgbClr val="FFFFFF"/>
                </a:highlight>
              </a:rPr>
              <a:t>Size of each data point: </a:t>
            </a:r>
            <a:r>
              <a:rPr lang="en" sz="1300" dirty="0">
                <a:solidFill>
                  <a:srgbClr val="0000FF"/>
                </a:solidFill>
                <a:highlight>
                  <a:srgbClr val="FFFFFF"/>
                </a:highlight>
              </a:rPr>
              <a:t>66 Bytes</a:t>
            </a:r>
            <a:endParaRPr sz="1300" dirty="0">
              <a:solidFill>
                <a:srgbClr val="0000FF"/>
              </a:solidFill>
              <a:highlight>
                <a:srgbClr val="FFFFFF"/>
              </a:highlight>
            </a:endParaRPr>
          </a:p>
          <a:p>
            <a:pPr marL="457200" lvl="0" indent="-311150" algn="just" rtl="0">
              <a:spcBef>
                <a:spcPts val="0"/>
              </a:spcBef>
              <a:spcAft>
                <a:spcPts val="0"/>
              </a:spcAft>
              <a:buClr>
                <a:schemeClr val="dk1"/>
              </a:buClr>
              <a:buSzPts val="1300"/>
              <a:buChar char="●"/>
            </a:pPr>
            <a:r>
              <a:rPr lang="en" sz="1300" dirty="0">
                <a:solidFill>
                  <a:schemeClr val="dk1"/>
                </a:solidFill>
                <a:highlight>
                  <a:srgbClr val="FFFFFF"/>
                </a:highlight>
              </a:rPr>
              <a:t>Dataset size: </a:t>
            </a:r>
            <a:r>
              <a:rPr lang="en" sz="1300" dirty="0">
                <a:solidFill>
                  <a:srgbClr val="0000FF"/>
                </a:solidFill>
                <a:highlight>
                  <a:srgbClr val="FFFFFF"/>
                </a:highlight>
              </a:rPr>
              <a:t>3,585,600</a:t>
            </a:r>
            <a:r>
              <a:rPr lang="en" sz="1300" dirty="0">
                <a:solidFill>
                  <a:schemeClr val="dk1"/>
                </a:solidFill>
                <a:highlight>
                  <a:srgbClr val="FFFFFF"/>
                </a:highlight>
              </a:rPr>
              <a:t> </a:t>
            </a:r>
            <a:r>
              <a:rPr lang="en" sz="1300" dirty="0">
                <a:solidFill>
                  <a:srgbClr val="0000FF"/>
                </a:solidFill>
                <a:highlight>
                  <a:srgbClr val="FFFFFF"/>
                </a:highlight>
              </a:rPr>
              <a:t>KB</a:t>
            </a:r>
            <a:r>
              <a:rPr lang="en" sz="1300" dirty="0">
                <a:solidFill>
                  <a:schemeClr val="dk1"/>
                </a:solidFill>
                <a:highlight>
                  <a:srgbClr val="FFFFFF"/>
                </a:highlight>
              </a:rPr>
              <a:t> (3.5 GB)</a:t>
            </a:r>
            <a:endParaRPr sz="1300" dirty="0">
              <a:solidFill>
                <a:schemeClr val="dk1"/>
              </a:solidFill>
              <a:highlight>
                <a:srgbClr val="FFFFFF"/>
              </a:highlight>
            </a:endParaRPr>
          </a:p>
          <a:p>
            <a:pPr marL="457200" lvl="0" indent="-311150" algn="just" rtl="0">
              <a:spcBef>
                <a:spcPts val="0"/>
              </a:spcBef>
              <a:spcAft>
                <a:spcPts val="0"/>
              </a:spcAft>
              <a:buClr>
                <a:schemeClr val="dk1"/>
              </a:buClr>
              <a:buSzPts val="1300"/>
              <a:buChar char="●"/>
            </a:pPr>
            <a:r>
              <a:rPr lang="en" sz="1300" dirty="0">
                <a:solidFill>
                  <a:schemeClr val="dk1"/>
                </a:solidFill>
                <a:highlight>
                  <a:srgbClr val="FFFFFF"/>
                </a:highlight>
              </a:rPr>
              <a:t>Rows processed per second: </a:t>
            </a:r>
            <a:r>
              <a:rPr lang="en" sz="1300" dirty="0">
                <a:solidFill>
                  <a:srgbClr val="0000FF"/>
                </a:solidFill>
                <a:highlight>
                  <a:srgbClr val="FFFFFF"/>
                </a:highlight>
              </a:rPr>
              <a:t>56,500</a:t>
            </a:r>
            <a:r>
              <a:rPr lang="en" sz="1300" dirty="0">
                <a:solidFill>
                  <a:schemeClr val="dk1"/>
                </a:solidFill>
                <a:highlight>
                  <a:srgbClr val="FFFFFF"/>
                </a:highlight>
              </a:rPr>
              <a:t> rows</a:t>
            </a:r>
            <a:endParaRPr sz="1300" dirty="0">
              <a:solidFill>
                <a:schemeClr val="dk1"/>
              </a:solidFill>
              <a:highlight>
                <a:srgbClr val="FFFFFF"/>
              </a:highlight>
            </a:endParaRPr>
          </a:p>
        </p:txBody>
      </p:sp>
      <p:sp>
        <p:nvSpPr>
          <p:cNvPr id="180" name="Google Shape;180;p36"/>
          <p:cNvSpPr txBox="1"/>
          <p:nvPr/>
        </p:nvSpPr>
        <p:spPr>
          <a:xfrm>
            <a:off x="457200" y="55530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000" dirty="0">
                <a:solidFill>
                  <a:srgbClr val="000000"/>
                </a:solidFill>
              </a:rPr>
              <a:t>Data </a:t>
            </a:r>
            <a:r>
              <a:rPr lang="en" sz="3000" dirty="0"/>
              <a:t>Summary</a:t>
            </a:r>
            <a:r>
              <a:rPr lang="en" sz="3000" dirty="0">
                <a:solidFill>
                  <a:srgbClr val="000000"/>
                </a:solidFill>
              </a:rPr>
              <a:t> - </a:t>
            </a:r>
            <a:r>
              <a:rPr lang="en" sz="3000" dirty="0"/>
              <a:t>Processed Data</a:t>
            </a:r>
            <a:endParaRPr sz="3000" dirty="0">
              <a:solidFill>
                <a:srgbClr val="000000"/>
              </a:solidFill>
            </a:endParaRPr>
          </a:p>
        </p:txBody>
      </p:sp>
      <p:sp>
        <p:nvSpPr>
          <p:cNvPr id="181" name="Google Shape;181;p36"/>
          <p:cNvSpPr txBox="1"/>
          <p:nvPr/>
        </p:nvSpPr>
        <p:spPr>
          <a:xfrm>
            <a:off x="516200" y="2145225"/>
            <a:ext cx="8483700" cy="2780100"/>
          </a:xfrm>
          <a:prstGeom prst="rect">
            <a:avLst/>
          </a:prstGeom>
          <a:noFill/>
          <a:ln>
            <a:noFill/>
          </a:ln>
        </p:spPr>
        <p:txBody>
          <a:bodyPr spcFirstLastPara="1" wrap="square" lIns="91425" tIns="45700" rIns="91425" bIns="45700" anchor="t" anchorCtr="0">
            <a:noAutofit/>
          </a:bodyPr>
          <a:lstStyle/>
          <a:p>
            <a:pPr marL="457200" marR="0" lvl="1" indent="-311150" algn="just" rtl="0">
              <a:lnSpc>
                <a:spcPct val="115000"/>
              </a:lnSpc>
              <a:spcBef>
                <a:spcPts val="440"/>
              </a:spcBef>
              <a:spcAft>
                <a:spcPts val="0"/>
              </a:spcAft>
              <a:buClr>
                <a:schemeClr val="dk1"/>
              </a:buClr>
              <a:buSzPts val="1300"/>
              <a:buChar char="-"/>
            </a:pPr>
            <a:r>
              <a:rPr lang="en" sz="1300" dirty="0">
                <a:solidFill>
                  <a:srgbClr val="0000FF"/>
                </a:solidFill>
              </a:rPr>
              <a:t>ORIG_AREA </a:t>
            </a:r>
            <a:r>
              <a:rPr lang="en" sz="1300" dirty="0">
                <a:solidFill>
                  <a:schemeClr val="dk1"/>
                </a:solidFill>
              </a:rPr>
              <a:t>&amp;</a:t>
            </a:r>
            <a:r>
              <a:rPr lang="en" sz="1300" dirty="0">
                <a:solidFill>
                  <a:srgbClr val="0000FF"/>
                </a:solidFill>
              </a:rPr>
              <a:t> DEST_AREA:</a:t>
            </a:r>
            <a:endParaRPr sz="1300" dirty="0">
              <a:solidFill>
                <a:schemeClr val="dk1"/>
              </a:solidFill>
            </a:endParaRPr>
          </a:p>
          <a:p>
            <a:pPr marL="914400" marR="0" lvl="2" indent="-311150" algn="just" rtl="0">
              <a:lnSpc>
                <a:spcPct val="115000"/>
              </a:lnSpc>
              <a:spcBef>
                <a:spcPts val="0"/>
              </a:spcBef>
              <a:spcAft>
                <a:spcPts val="0"/>
              </a:spcAft>
              <a:buClr>
                <a:schemeClr val="dk1"/>
              </a:buClr>
              <a:buSzPts val="1300"/>
              <a:buChar char="-"/>
            </a:pPr>
            <a:r>
              <a:rPr lang="en" sz="1300" dirty="0" err="1">
                <a:solidFill>
                  <a:schemeClr val="dk1"/>
                </a:solidFill>
              </a:rPr>
              <a:t>NorthEast</a:t>
            </a:r>
            <a:r>
              <a:rPr lang="en" sz="1300" dirty="0">
                <a:solidFill>
                  <a:schemeClr val="dk1"/>
                </a:solidFill>
              </a:rPr>
              <a:t>, </a:t>
            </a:r>
            <a:r>
              <a:rPr lang="en" sz="1300" dirty="0" err="1">
                <a:solidFill>
                  <a:schemeClr val="dk1"/>
                </a:solidFill>
              </a:rPr>
              <a:t>SouthEast</a:t>
            </a:r>
            <a:r>
              <a:rPr lang="en" sz="1300" dirty="0">
                <a:solidFill>
                  <a:schemeClr val="dk1"/>
                </a:solidFill>
              </a:rPr>
              <a:t>, </a:t>
            </a:r>
            <a:r>
              <a:rPr lang="en" sz="1300" dirty="0" err="1">
                <a:solidFill>
                  <a:schemeClr val="dk1"/>
                </a:solidFill>
              </a:rPr>
              <a:t>NorthWest</a:t>
            </a:r>
            <a:r>
              <a:rPr lang="en" sz="1300" dirty="0">
                <a:solidFill>
                  <a:schemeClr val="dk1"/>
                </a:solidFill>
              </a:rPr>
              <a:t>, </a:t>
            </a:r>
            <a:r>
              <a:rPr lang="en" sz="1300" dirty="0" err="1">
                <a:solidFill>
                  <a:schemeClr val="dk1"/>
                </a:solidFill>
              </a:rPr>
              <a:t>SouthWest</a:t>
            </a:r>
            <a:r>
              <a:rPr lang="en" sz="1300" dirty="0">
                <a:solidFill>
                  <a:schemeClr val="dk1"/>
                </a:solidFill>
              </a:rPr>
              <a:t>, Center-</a:t>
            </a:r>
            <a:r>
              <a:rPr lang="en" sz="1300" dirty="0" err="1">
                <a:solidFill>
                  <a:schemeClr val="dk1"/>
                </a:solidFill>
              </a:rPr>
              <a:t>NorthEast</a:t>
            </a:r>
            <a:r>
              <a:rPr lang="en" sz="1300" dirty="0">
                <a:solidFill>
                  <a:schemeClr val="dk1"/>
                </a:solidFill>
              </a:rPr>
              <a:t>, Center-</a:t>
            </a:r>
            <a:r>
              <a:rPr lang="en" sz="1300" dirty="0" err="1">
                <a:solidFill>
                  <a:schemeClr val="dk1"/>
                </a:solidFill>
              </a:rPr>
              <a:t>SouthEast</a:t>
            </a:r>
            <a:r>
              <a:rPr lang="en" sz="1300" dirty="0">
                <a:solidFill>
                  <a:schemeClr val="dk1"/>
                </a:solidFill>
              </a:rPr>
              <a:t>, Center-</a:t>
            </a:r>
            <a:r>
              <a:rPr lang="en" sz="1300" dirty="0" err="1">
                <a:solidFill>
                  <a:schemeClr val="dk1"/>
                </a:solidFill>
              </a:rPr>
              <a:t>NorthWest</a:t>
            </a:r>
            <a:r>
              <a:rPr lang="en" sz="1300" dirty="0">
                <a:solidFill>
                  <a:schemeClr val="dk1"/>
                </a:solidFill>
              </a:rPr>
              <a:t>, Center-</a:t>
            </a:r>
            <a:r>
              <a:rPr lang="en" sz="1300" dirty="0" err="1">
                <a:solidFill>
                  <a:schemeClr val="dk1"/>
                </a:solidFill>
              </a:rPr>
              <a:t>SouthWest</a:t>
            </a:r>
            <a:endParaRPr sz="1300" dirty="0">
              <a:solidFill>
                <a:schemeClr val="dk1"/>
              </a:solidFill>
            </a:endParaRPr>
          </a:p>
          <a:p>
            <a:pPr marL="457200" marR="0" lvl="1" indent="-311150" algn="just" rtl="0">
              <a:lnSpc>
                <a:spcPct val="115000"/>
              </a:lnSpc>
              <a:spcBef>
                <a:spcPts val="0"/>
              </a:spcBef>
              <a:spcAft>
                <a:spcPts val="0"/>
              </a:spcAft>
              <a:buClr>
                <a:schemeClr val="dk1"/>
              </a:buClr>
              <a:buSzPts val="1300"/>
              <a:buChar char="-"/>
            </a:pPr>
            <a:r>
              <a:rPr lang="en" sz="1300" dirty="0">
                <a:solidFill>
                  <a:srgbClr val="0000FF"/>
                </a:solidFill>
              </a:rPr>
              <a:t>ORIG_SCHEDULE </a:t>
            </a:r>
            <a:r>
              <a:rPr lang="en" sz="1300" dirty="0">
                <a:solidFill>
                  <a:schemeClr val="dk1"/>
                </a:solidFill>
              </a:rPr>
              <a:t>&amp;</a:t>
            </a:r>
            <a:r>
              <a:rPr lang="en" sz="1300" dirty="0">
                <a:solidFill>
                  <a:srgbClr val="0000FF"/>
                </a:solidFill>
              </a:rPr>
              <a:t> DEST_SCHEDULE</a:t>
            </a:r>
            <a:r>
              <a:rPr lang="en" sz="1300" dirty="0">
                <a:solidFill>
                  <a:schemeClr val="dk1"/>
                </a:solidFill>
              </a:rPr>
              <a:t>:</a:t>
            </a:r>
            <a:endParaRPr sz="1300" dirty="0">
              <a:solidFill>
                <a:schemeClr val="dk1"/>
              </a:solidFill>
            </a:endParaRPr>
          </a:p>
          <a:p>
            <a:pPr marL="914400" marR="0" lvl="2" indent="-311150" algn="just" rtl="0">
              <a:lnSpc>
                <a:spcPct val="115000"/>
              </a:lnSpc>
              <a:spcBef>
                <a:spcPts val="0"/>
              </a:spcBef>
              <a:spcAft>
                <a:spcPts val="0"/>
              </a:spcAft>
              <a:buClr>
                <a:schemeClr val="dk1"/>
              </a:buClr>
              <a:buSzPts val="1300"/>
              <a:buChar char="-"/>
            </a:pPr>
            <a:r>
              <a:rPr lang="en" sz="1300" dirty="0">
                <a:solidFill>
                  <a:schemeClr val="dk1"/>
                </a:solidFill>
              </a:rPr>
              <a:t>Most Busy (8AM-5PM), Busy (6PM-5AM), Least Busy (6AM-7AM)</a:t>
            </a:r>
            <a:endParaRPr sz="1300" dirty="0">
              <a:solidFill>
                <a:schemeClr val="dk1"/>
              </a:solidFill>
            </a:endParaRPr>
          </a:p>
          <a:p>
            <a:pPr marL="457200" marR="0" lvl="1" indent="-311150" algn="just" rtl="0">
              <a:lnSpc>
                <a:spcPct val="115000"/>
              </a:lnSpc>
              <a:spcBef>
                <a:spcPts val="0"/>
              </a:spcBef>
              <a:spcAft>
                <a:spcPts val="0"/>
              </a:spcAft>
              <a:buClr>
                <a:schemeClr val="dk1"/>
              </a:buClr>
              <a:buSzPts val="1300"/>
              <a:buChar char="-"/>
            </a:pPr>
            <a:r>
              <a:rPr lang="en" sz="1300" dirty="0">
                <a:solidFill>
                  <a:srgbClr val="0000FF"/>
                </a:solidFill>
              </a:rPr>
              <a:t>CARRIER_TYPE</a:t>
            </a:r>
            <a:r>
              <a:rPr lang="en" sz="1300" dirty="0">
                <a:solidFill>
                  <a:schemeClr val="dk1"/>
                </a:solidFill>
              </a:rPr>
              <a:t>:</a:t>
            </a:r>
            <a:endParaRPr sz="1300" dirty="0">
              <a:solidFill>
                <a:schemeClr val="dk1"/>
              </a:solidFill>
            </a:endParaRPr>
          </a:p>
          <a:p>
            <a:pPr marL="914400" marR="0" lvl="2" indent="-311150" algn="just" rtl="0">
              <a:lnSpc>
                <a:spcPct val="115000"/>
              </a:lnSpc>
              <a:spcBef>
                <a:spcPts val="0"/>
              </a:spcBef>
              <a:spcAft>
                <a:spcPts val="0"/>
              </a:spcAft>
              <a:buClr>
                <a:schemeClr val="dk1"/>
              </a:buClr>
              <a:buSzPts val="1300"/>
              <a:buChar char="-"/>
            </a:pPr>
            <a:r>
              <a:rPr lang="en" sz="1300" dirty="0">
                <a:solidFill>
                  <a:schemeClr val="dk1"/>
                </a:solidFill>
              </a:rPr>
              <a:t>Normal, Low Cost, Ultra Low Cost</a:t>
            </a:r>
            <a:endParaRPr sz="1300" dirty="0">
              <a:solidFill>
                <a:schemeClr val="dk1"/>
              </a:solidFill>
            </a:endParaRPr>
          </a:p>
          <a:p>
            <a:pPr marL="457200" marR="0" lvl="1" indent="-311150" algn="just" rtl="0">
              <a:lnSpc>
                <a:spcPct val="115000"/>
              </a:lnSpc>
              <a:spcBef>
                <a:spcPts val="0"/>
              </a:spcBef>
              <a:spcAft>
                <a:spcPts val="0"/>
              </a:spcAft>
              <a:buClr>
                <a:schemeClr val="dk1"/>
              </a:buClr>
              <a:buSzPts val="1300"/>
              <a:buChar char="-"/>
            </a:pPr>
            <a:r>
              <a:rPr lang="en" sz="1300" dirty="0">
                <a:solidFill>
                  <a:srgbClr val="0000FF"/>
                </a:solidFill>
              </a:rPr>
              <a:t>DEP_DELAY_CAT</a:t>
            </a:r>
            <a:r>
              <a:rPr lang="en" sz="1300" dirty="0">
                <a:solidFill>
                  <a:schemeClr val="dk1"/>
                </a:solidFill>
              </a:rPr>
              <a:t> &amp;</a:t>
            </a:r>
            <a:r>
              <a:rPr lang="en" sz="1300" dirty="0">
                <a:solidFill>
                  <a:srgbClr val="0000FF"/>
                </a:solidFill>
              </a:rPr>
              <a:t> ARR_DELAY_CAT</a:t>
            </a:r>
            <a:r>
              <a:rPr lang="en" sz="1300" dirty="0">
                <a:solidFill>
                  <a:schemeClr val="dk1"/>
                </a:solidFill>
              </a:rPr>
              <a:t>:</a:t>
            </a:r>
            <a:endParaRPr sz="1300" dirty="0">
              <a:solidFill>
                <a:schemeClr val="dk1"/>
              </a:solidFill>
            </a:endParaRPr>
          </a:p>
          <a:p>
            <a:pPr marL="914400" marR="0" lvl="2" indent="-311150" algn="just" rtl="0">
              <a:lnSpc>
                <a:spcPct val="115000"/>
              </a:lnSpc>
              <a:spcBef>
                <a:spcPts val="0"/>
              </a:spcBef>
              <a:spcAft>
                <a:spcPts val="0"/>
              </a:spcAft>
              <a:buClr>
                <a:schemeClr val="dk1"/>
              </a:buClr>
              <a:buSzPts val="1300"/>
              <a:buChar char="-"/>
            </a:pPr>
            <a:r>
              <a:rPr lang="en" sz="1300" dirty="0">
                <a:solidFill>
                  <a:schemeClr val="dk1"/>
                </a:solidFill>
              </a:rPr>
              <a:t>60 min+ early, 30 to 60 min early, 15 to 30 min early, 5 to 15 min early, On Time, 5 to 15 min late, 15 to 30 min late, 30 to 60 min late, 60 min+ late</a:t>
            </a:r>
            <a:endParaRPr sz="1300" dirty="0">
              <a:solidFill>
                <a:schemeClr val="dk1"/>
              </a:solidFill>
            </a:endParaRPr>
          </a:p>
          <a:p>
            <a:pPr marL="457200" marR="0" lvl="1" indent="-311150" algn="just" rtl="0">
              <a:lnSpc>
                <a:spcPct val="115000"/>
              </a:lnSpc>
              <a:spcBef>
                <a:spcPts val="0"/>
              </a:spcBef>
              <a:spcAft>
                <a:spcPts val="0"/>
              </a:spcAft>
              <a:buClr>
                <a:srgbClr val="0000FF"/>
              </a:buClr>
              <a:buSzPts val="1300"/>
              <a:buChar char="-"/>
            </a:pPr>
            <a:r>
              <a:rPr lang="en" sz="1300" dirty="0">
                <a:solidFill>
                  <a:srgbClr val="0000FF"/>
                </a:solidFill>
              </a:rPr>
              <a:t>ORIG_WEAHTER </a:t>
            </a:r>
            <a:r>
              <a:rPr lang="en" sz="1300" dirty="0">
                <a:solidFill>
                  <a:schemeClr val="dk1"/>
                </a:solidFill>
              </a:rPr>
              <a:t>&amp;</a:t>
            </a:r>
            <a:r>
              <a:rPr lang="en" sz="1300" dirty="0">
                <a:solidFill>
                  <a:srgbClr val="0000FF"/>
                </a:solidFill>
              </a:rPr>
              <a:t> DEST_WEATHER:</a:t>
            </a:r>
            <a:endParaRPr sz="1300" dirty="0">
              <a:solidFill>
                <a:srgbClr val="0000FF"/>
              </a:solidFill>
            </a:endParaRPr>
          </a:p>
          <a:p>
            <a:pPr marL="914400" marR="0" lvl="2" indent="-311150" algn="just" rtl="0">
              <a:lnSpc>
                <a:spcPct val="115000"/>
              </a:lnSpc>
              <a:spcBef>
                <a:spcPts val="0"/>
              </a:spcBef>
              <a:spcAft>
                <a:spcPts val="0"/>
              </a:spcAft>
              <a:buClr>
                <a:schemeClr val="dk1"/>
              </a:buClr>
              <a:buSzPts val="1300"/>
              <a:buChar char="-"/>
            </a:pPr>
            <a:r>
              <a:rPr lang="en" sz="1300" dirty="0">
                <a:solidFill>
                  <a:schemeClr val="dk1"/>
                </a:solidFill>
              </a:rPr>
              <a:t>Sunny, Rainy, Snowy, Windy</a:t>
            </a:r>
            <a:endParaRPr sz="1300" dirty="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7"/>
          <p:cNvSpPr txBox="1"/>
          <p:nvPr/>
        </p:nvSpPr>
        <p:spPr>
          <a:xfrm>
            <a:off x="660300" y="1179625"/>
            <a:ext cx="5276400" cy="3519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440"/>
              </a:spcBef>
              <a:spcAft>
                <a:spcPts val="0"/>
              </a:spcAft>
              <a:buNone/>
            </a:pPr>
            <a:r>
              <a:rPr lang="en" sz="1600" b="1">
                <a:solidFill>
                  <a:schemeClr val="dk1"/>
                </a:solidFill>
              </a:rPr>
              <a:t>Processed Flight and Weather Data, 2009-2018:</a:t>
            </a:r>
            <a:endParaRPr sz="1300">
              <a:solidFill>
                <a:schemeClr val="dk1"/>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000">
              <a:solidFill>
                <a:schemeClr val="dk1"/>
              </a:solidFill>
            </a:endParaRPr>
          </a:p>
        </p:txBody>
      </p:sp>
      <p:sp>
        <p:nvSpPr>
          <p:cNvPr id="187" name="Google Shape;187;p37"/>
          <p:cNvSpPr txBox="1"/>
          <p:nvPr/>
        </p:nvSpPr>
        <p:spPr>
          <a:xfrm>
            <a:off x="457200" y="55530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000">
                <a:solidFill>
                  <a:srgbClr val="000000"/>
                </a:solidFill>
              </a:rPr>
              <a:t>Data Preprocessing - </a:t>
            </a:r>
            <a:r>
              <a:rPr lang="en" sz="3000"/>
              <a:t>Snippets</a:t>
            </a:r>
            <a:endParaRPr sz="3000">
              <a:solidFill>
                <a:srgbClr val="000000"/>
              </a:solidFill>
            </a:endParaRPr>
          </a:p>
        </p:txBody>
      </p:sp>
      <p:graphicFrame>
        <p:nvGraphicFramePr>
          <p:cNvPr id="188" name="Google Shape;188;p37"/>
          <p:cNvGraphicFramePr/>
          <p:nvPr/>
        </p:nvGraphicFramePr>
        <p:xfrm>
          <a:off x="436963" y="1531525"/>
          <a:ext cx="8270050" cy="3428885"/>
        </p:xfrm>
        <a:graphic>
          <a:graphicData uri="http://schemas.openxmlformats.org/drawingml/2006/table">
            <a:tbl>
              <a:tblPr>
                <a:noFill/>
                <a:tableStyleId>{664FC2B6-3EEA-4FBF-AD42-FF9D024AA9E3}</a:tableStyleId>
              </a:tblPr>
              <a:tblGrid>
                <a:gridCol w="798225">
                  <a:extLst>
                    <a:ext uri="{9D8B030D-6E8A-4147-A177-3AD203B41FA5}">
                      <a16:colId xmlns:a16="http://schemas.microsoft.com/office/drawing/2014/main" val="20000"/>
                    </a:ext>
                  </a:extLst>
                </a:gridCol>
                <a:gridCol w="779900">
                  <a:extLst>
                    <a:ext uri="{9D8B030D-6E8A-4147-A177-3AD203B41FA5}">
                      <a16:colId xmlns:a16="http://schemas.microsoft.com/office/drawing/2014/main" val="20001"/>
                    </a:ext>
                  </a:extLst>
                </a:gridCol>
                <a:gridCol w="908075">
                  <a:extLst>
                    <a:ext uri="{9D8B030D-6E8A-4147-A177-3AD203B41FA5}">
                      <a16:colId xmlns:a16="http://schemas.microsoft.com/office/drawing/2014/main" val="20002"/>
                    </a:ext>
                  </a:extLst>
                </a:gridCol>
                <a:gridCol w="926325">
                  <a:extLst>
                    <a:ext uri="{9D8B030D-6E8A-4147-A177-3AD203B41FA5}">
                      <a16:colId xmlns:a16="http://schemas.microsoft.com/office/drawing/2014/main" val="20003"/>
                    </a:ext>
                  </a:extLst>
                </a:gridCol>
                <a:gridCol w="962975">
                  <a:extLst>
                    <a:ext uri="{9D8B030D-6E8A-4147-A177-3AD203B41FA5}">
                      <a16:colId xmlns:a16="http://schemas.microsoft.com/office/drawing/2014/main" val="20004"/>
                    </a:ext>
                  </a:extLst>
                </a:gridCol>
                <a:gridCol w="975150">
                  <a:extLst>
                    <a:ext uri="{9D8B030D-6E8A-4147-A177-3AD203B41FA5}">
                      <a16:colId xmlns:a16="http://schemas.microsoft.com/office/drawing/2014/main" val="20005"/>
                    </a:ext>
                  </a:extLst>
                </a:gridCol>
                <a:gridCol w="908075">
                  <a:extLst>
                    <a:ext uri="{9D8B030D-6E8A-4147-A177-3AD203B41FA5}">
                      <a16:colId xmlns:a16="http://schemas.microsoft.com/office/drawing/2014/main" val="20006"/>
                    </a:ext>
                  </a:extLst>
                </a:gridCol>
                <a:gridCol w="1060575">
                  <a:extLst>
                    <a:ext uri="{9D8B030D-6E8A-4147-A177-3AD203B41FA5}">
                      <a16:colId xmlns:a16="http://schemas.microsoft.com/office/drawing/2014/main" val="20007"/>
                    </a:ext>
                  </a:extLst>
                </a:gridCol>
                <a:gridCol w="950750">
                  <a:extLst>
                    <a:ext uri="{9D8B030D-6E8A-4147-A177-3AD203B41FA5}">
                      <a16:colId xmlns:a16="http://schemas.microsoft.com/office/drawing/2014/main" val="20008"/>
                    </a:ext>
                  </a:extLst>
                </a:gridCol>
              </a:tblGrid>
              <a:tr h="338975">
                <a:tc>
                  <a:txBody>
                    <a:bodyPr/>
                    <a:lstStyle/>
                    <a:p>
                      <a:pPr marL="0" lvl="0" indent="0" algn="l" rtl="0">
                        <a:spcBef>
                          <a:spcPts val="0"/>
                        </a:spcBef>
                        <a:spcAft>
                          <a:spcPts val="0"/>
                        </a:spcAft>
                        <a:buNone/>
                      </a:pPr>
                      <a:r>
                        <a:rPr lang="en" sz="700" b="1"/>
                        <a:t>ORIG_AREA</a:t>
                      </a:r>
                      <a:endParaRPr sz="700" b="1"/>
                    </a:p>
                  </a:txBody>
                  <a:tcPr marL="91425" marR="91425" marT="91425" marB="91425"/>
                </a:tc>
                <a:tc>
                  <a:txBody>
                    <a:bodyPr/>
                    <a:lstStyle/>
                    <a:p>
                      <a:pPr marL="0" lvl="0" indent="0" algn="l" rtl="0">
                        <a:spcBef>
                          <a:spcPts val="0"/>
                        </a:spcBef>
                        <a:spcAft>
                          <a:spcPts val="0"/>
                        </a:spcAft>
                        <a:buNone/>
                      </a:pPr>
                      <a:r>
                        <a:rPr lang="en" sz="700" b="1"/>
                        <a:t>DEST_AREA</a:t>
                      </a:r>
                      <a:endParaRPr sz="700" b="1"/>
                    </a:p>
                  </a:txBody>
                  <a:tcPr marL="91425" marR="91425" marT="91425" marB="91425"/>
                </a:tc>
                <a:tc>
                  <a:txBody>
                    <a:bodyPr/>
                    <a:lstStyle/>
                    <a:p>
                      <a:pPr marL="0" lvl="0" indent="0" algn="l" rtl="0">
                        <a:spcBef>
                          <a:spcPts val="0"/>
                        </a:spcBef>
                        <a:spcAft>
                          <a:spcPts val="0"/>
                        </a:spcAft>
                        <a:buNone/>
                      </a:pPr>
                      <a:r>
                        <a:rPr lang="en" sz="700" b="1"/>
                        <a:t>ORIG_WEATHER</a:t>
                      </a:r>
                      <a:endParaRPr sz="700" b="1"/>
                    </a:p>
                  </a:txBody>
                  <a:tcPr marL="91425" marR="91425" marT="91425" marB="91425"/>
                </a:tc>
                <a:tc>
                  <a:txBody>
                    <a:bodyPr/>
                    <a:lstStyle/>
                    <a:p>
                      <a:pPr marL="0" lvl="0" indent="0" algn="l" rtl="0">
                        <a:spcBef>
                          <a:spcPts val="0"/>
                        </a:spcBef>
                        <a:spcAft>
                          <a:spcPts val="0"/>
                        </a:spcAft>
                        <a:buNone/>
                      </a:pPr>
                      <a:r>
                        <a:rPr lang="en" sz="700" b="1"/>
                        <a:t>DEST_WEATHER</a:t>
                      </a:r>
                      <a:endParaRPr sz="700" b="1"/>
                    </a:p>
                  </a:txBody>
                  <a:tcPr marL="91425" marR="91425" marT="91425" marB="91425"/>
                </a:tc>
                <a:tc>
                  <a:txBody>
                    <a:bodyPr/>
                    <a:lstStyle/>
                    <a:p>
                      <a:pPr marL="0" lvl="0" indent="0" algn="l" rtl="0">
                        <a:spcBef>
                          <a:spcPts val="0"/>
                        </a:spcBef>
                        <a:spcAft>
                          <a:spcPts val="0"/>
                        </a:spcAft>
                        <a:buNone/>
                      </a:pPr>
                      <a:r>
                        <a:rPr lang="en" sz="700" b="1"/>
                        <a:t>ORIG_SCHEDULE</a:t>
                      </a:r>
                      <a:endParaRPr sz="700" b="1"/>
                    </a:p>
                  </a:txBody>
                  <a:tcPr marL="91425" marR="91425" marT="91425" marB="91425"/>
                </a:tc>
                <a:tc>
                  <a:txBody>
                    <a:bodyPr/>
                    <a:lstStyle/>
                    <a:p>
                      <a:pPr marL="0" lvl="0" indent="0" algn="l" rtl="0">
                        <a:spcBef>
                          <a:spcPts val="0"/>
                        </a:spcBef>
                        <a:spcAft>
                          <a:spcPts val="0"/>
                        </a:spcAft>
                        <a:buNone/>
                      </a:pPr>
                      <a:r>
                        <a:rPr lang="en" sz="700" b="1"/>
                        <a:t>DEST_SCHEDULE</a:t>
                      </a:r>
                      <a:endParaRPr sz="700" b="1"/>
                    </a:p>
                  </a:txBody>
                  <a:tcPr marL="91425" marR="91425" marT="91425" marB="91425"/>
                </a:tc>
                <a:tc>
                  <a:txBody>
                    <a:bodyPr/>
                    <a:lstStyle/>
                    <a:p>
                      <a:pPr marL="0" lvl="0" indent="0" algn="l" rtl="0">
                        <a:spcBef>
                          <a:spcPts val="0"/>
                        </a:spcBef>
                        <a:spcAft>
                          <a:spcPts val="0"/>
                        </a:spcAft>
                        <a:buNone/>
                      </a:pPr>
                      <a:r>
                        <a:rPr lang="en" sz="700" b="1"/>
                        <a:t>CARRIER_TYPE</a:t>
                      </a:r>
                      <a:endParaRPr sz="700" b="1"/>
                    </a:p>
                  </a:txBody>
                  <a:tcPr marL="91425" marR="91425" marT="91425" marB="91425"/>
                </a:tc>
                <a:tc>
                  <a:txBody>
                    <a:bodyPr/>
                    <a:lstStyle/>
                    <a:p>
                      <a:pPr marL="0" lvl="0" indent="0" algn="l" rtl="0">
                        <a:spcBef>
                          <a:spcPts val="0"/>
                        </a:spcBef>
                        <a:spcAft>
                          <a:spcPts val="0"/>
                        </a:spcAft>
                        <a:buNone/>
                      </a:pPr>
                      <a:r>
                        <a:rPr lang="en" sz="700" b="1"/>
                        <a:t>DEP_DELAY_CAT</a:t>
                      </a:r>
                      <a:endParaRPr sz="700" b="1"/>
                    </a:p>
                  </a:txBody>
                  <a:tcPr marL="91425" marR="91425" marT="91425" marB="91425"/>
                </a:tc>
                <a:tc>
                  <a:txBody>
                    <a:bodyPr/>
                    <a:lstStyle/>
                    <a:p>
                      <a:pPr marL="0" lvl="0" indent="0" algn="l" rtl="0">
                        <a:spcBef>
                          <a:spcPts val="0"/>
                        </a:spcBef>
                        <a:spcAft>
                          <a:spcPts val="0"/>
                        </a:spcAft>
                        <a:buNone/>
                      </a:pPr>
                      <a:r>
                        <a:rPr lang="en" sz="700" b="1"/>
                        <a:t>ARR_DELAY_CAT</a:t>
                      </a:r>
                      <a:endParaRPr sz="700" b="1"/>
                    </a:p>
                  </a:txBody>
                  <a:tcPr marL="91425" marR="91425" marT="91425" marB="91425"/>
                </a:tc>
                <a:extLst>
                  <a:ext uri="{0D108BD9-81ED-4DB2-BD59-A6C34878D82A}">
                    <a16:rowId xmlns:a16="http://schemas.microsoft.com/office/drawing/2014/main" val="10000"/>
                  </a:ext>
                </a:extLst>
              </a:tr>
              <a:tr h="338975">
                <a:tc>
                  <a:txBody>
                    <a:bodyPr/>
                    <a:lstStyle/>
                    <a:p>
                      <a:pPr marL="0" lvl="0" indent="0" algn="l" rtl="0">
                        <a:spcBef>
                          <a:spcPts val="0"/>
                        </a:spcBef>
                        <a:spcAft>
                          <a:spcPts val="0"/>
                        </a:spcAft>
                        <a:buNone/>
                      </a:pPr>
                      <a:r>
                        <a:rPr lang="en" sz="700"/>
                        <a:t>SW</a:t>
                      </a:r>
                      <a:endParaRPr sz="700"/>
                    </a:p>
                  </a:txBody>
                  <a:tcPr marL="91425" marR="91425" marT="91425" marB="91425"/>
                </a:tc>
                <a:tc>
                  <a:txBody>
                    <a:bodyPr/>
                    <a:lstStyle/>
                    <a:p>
                      <a:pPr marL="0" lvl="0" indent="0" algn="l" rtl="0">
                        <a:spcBef>
                          <a:spcPts val="0"/>
                        </a:spcBef>
                        <a:spcAft>
                          <a:spcPts val="0"/>
                        </a:spcAft>
                        <a:buNone/>
                      </a:pPr>
                      <a:r>
                        <a:rPr lang="en" sz="700"/>
                        <a:t>MSE</a:t>
                      </a:r>
                      <a:endParaRPr sz="700"/>
                    </a:p>
                  </a:txBody>
                  <a:tcPr marL="91425" marR="91425" marT="91425" marB="91425"/>
                </a:tc>
                <a:tc>
                  <a:txBody>
                    <a:bodyPr/>
                    <a:lstStyle/>
                    <a:p>
                      <a:pPr marL="0" lvl="0" indent="0" algn="l" rtl="0">
                        <a:spcBef>
                          <a:spcPts val="0"/>
                        </a:spcBef>
                        <a:spcAft>
                          <a:spcPts val="0"/>
                        </a:spcAft>
                        <a:buNone/>
                      </a:pPr>
                      <a:r>
                        <a:rPr lang="en" sz="700"/>
                        <a:t>Rain</a:t>
                      </a:r>
                      <a:endParaRPr sz="700"/>
                    </a:p>
                  </a:txBody>
                  <a:tcPr marL="91425" marR="91425" marT="91425" marB="91425"/>
                </a:tc>
                <a:tc>
                  <a:txBody>
                    <a:bodyPr/>
                    <a:lstStyle/>
                    <a:p>
                      <a:pPr marL="0" lvl="0" indent="0" algn="l" rtl="0">
                        <a:spcBef>
                          <a:spcPts val="0"/>
                        </a:spcBef>
                        <a:spcAft>
                          <a:spcPts val="0"/>
                        </a:spcAft>
                        <a:buNone/>
                      </a:pPr>
                      <a:r>
                        <a:rPr lang="en" sz="700"/>
                        <a:t>Snow</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Busy</a:t>
                      </a:r>
                      <a:endParaRPr sz="700"/>
                    </a:p>
                  </a:txBody>
                  <a:tcPr marL="91425" marR="91425" marT="91425" marB="91425"/>
                </a:tc>
                <a:tc>
                  <a:txBody>
                    <a:bodyPr/>
                    <a:lstStyle/>
                    <a:p>
                      <a:pPr marL="0" lvl="0" indent="0" algn="l" rtl="0">
                        <a:spcBef>
                          <a:spcPts val="0"/>
                        </a:spcBef>
                        <a:spcAft>
                          <a:spcPts val="0"/>
                        </a:spcAft>
                        <a:buNone/>
                      </a:pPr>
                      <a:r>
                        <a:rPr lang="en" sz="700"/>
                        <a:t>Normal</a:t>
                      </a:r>
                      <a:endParaRPr sz="700"/>
                    </a:p>
                  </a:txBody>
                  <a:tcPr marL="91425" marR="91425" marT="91425" marB="91425"/>
                </a:tc>
                <a:tc>
                  <a:txBody>
                    <a:bodyPr/>
                    <a:lstStyle/>
                    <a:p>
                      <a:pPr marL="0" lvl="0" indent="0" algn="l" rtl="0">
                        <a:spcBef>
                          <a:spcPts val="0"/>
                        </a:spcBef>
                        <a:spcAft>
                          <a:spcPts val="0"/>
                        </a:spcAft>
                        <a:buNone/>
                      </a:pPr>
                      <a:r>
                        <a:rPr lang="en" sz="700"/>
                        <a:t>60+min late</a:t>
                      </a:r>
                      <a:endParaRPr sz="700"/>
                    </a:p>
                  </a:txBody>
                  <a:tcPr marL="91425" marR="91425" marT="91425" marB="91425"/>
                </a:tc>
                <a:tc>
                  <a:txBody>
                    <a:bodyPr/>
                    <a:lstStyle/>
                    <a:p>
                      <a:pPr marL="0" lvl="0" indent="0" algn="l" rtl="0">
                        <a:spcBef>
                          <a:spcPts val="0"/>
                        </a:spcBef>
                        <a:spcAft>
                          <a:spcPts val="0"/>
                        </a:spcAft>
                        <a:buNone/>
                      </a:pPr>
                      <a:r>
                        <a:rPr lang="en" sz="700"/>
                        <a:t>30~60min late</a:t>
                      </a:r>
                      <a:endParaRPr sz="700"/>
                    </a:p>
                  </a:txBody>
                  <a:tcPr marL="91425" marR="91425" marT="91425" marB="91425"/>
                </a:tc>
                <a:extLst>
                  <a:ext uri="{0D108BD9-81ED-4DB2-BD59-A6C34878D82A}">
                    <a16:rowId xmlns:a16="http://schemas.microsoft.com/office/drawing/2014/main" val="10001"/>
                  </a:ext>
                </a:extLst>
              </a:tr>
              <a:tr h="338975">
                <a:tc>
                  <a:txBody>
                    <a:bodyPr/>
                    <a:lstStyle/>
                    <a:p>
                      <a:pPr marL="0" lvl="0" indent="0" algn="l" rtl="0">
                        <a:spcBef>
                          <a:spcPts val="0"/>
                        </a:spcBef>
                        <a:spcAft>
                          <a:spcPts val="0"/>
                        </a:spcAft>
                        <a:buNone/>
                      </a:pPr>
                      <a:r>
                        <a:rPr lang="en" sz="700"/>
                        <a:t>MSE</a:t>
                      </a:r>
                      <a:endParaRPr sz="700"/>
                    </a:p>
                  </a:txBody>
                  <a:tcPr marL="91425" marR="91425" marT="91425" marB="91425"/>
                </a:tc>
                <a:tc>
                  <a:txBody>
                    <a:bodyPr/>
                    <a:lstStyle/>
                    <a:p>
                      <a:pPr marL="0" lvl="0" indent="0" algn="l" rtl="0">
                        <a:spcBef>
                          <a:spcPts val="0"/>
                        </a:spcBef>
                        <a:spcAft>
                          <a:spcPts val="0"/>
                        </a:spcAft>
                        <a:buNone/>
                      </a:pPr>
                      <a:r>
                        <a:rPr lang="en" sz="700"/>
                        <a:t>MSE</a:t>
                      </a:r>
                      <a:endParaRPr sz="700"/>
                    </a:p>
                  </a:txBody>
                  <a:tcPr marL="91425" marR="91425" marT="91425" marB="91425"/>
                </a:tc>
                <a:tc>
                  <a:txBody>
                    <a:bodyPr/>
                    <a:lstStyle/>
                    <a:p>
                      <a:pPr marL="0" lvl="0" indent="0" algn="l" rtl="0">
                        <a:spcBef>
                          <a:spcPts val="0"/>
                        </a:spcBef>
                        <a:spcAft>
                          <a:spcPts val="0"/>
                        </a:spcAft>
                        <a:buNone/>
                      </a:pPr>
                      <a:r>
                        <a:rPr lang="en" sz="700"/>
                        <a:t>Rain</a:t>
                      </a:r>
                      <a:endParaRPr sz="700"/>
                    </a:p>
                  </a:txBody>
                  <a:tcPr marL="91425" marR="91425" marT="91425" marB="91425"/>
                </a:tc>
                <a:tc>
                  <a:txBody>
                    <a:bodyPr/>
                    <a:lstStyle/>
                    <a:p>
                      <a:pPr marL="0" lvl="0" indent="0" algn="l" rtl="0">
                        <a:spcBef>
                          <a:spcPts val="0"/>
                        </a:spcBef>
                        <a:spcAft>
                          <a:spcPts val="0"/>
                        </a:spcAft>
                        <a:buNone/>
                      </a:pPr>
                      <a:r>
                        <a:rPr lang="en" sz="700"/>
                        <a:t>Snow</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Normal</a:t>
                      </a:r>
                      <a:endParaRPr sz="700"/>
                    </a:p>
                  </a:txBody>
                  <a:tcPr marL="91425" marR="91425" marT="91425" marB="91425"/>
                </a:tc>
                <a:tc>
                  <a:txBody>
                    <a:bodyPr/>
                    <a:lstStyle/>
                    <a:p>
                      <a:pPr marL="0" lvl="0" indent="0" algn="l" rtl="0">
                        <a:spcBef>
                          <a:spcPts val="0"/>
                        </a:spcBef>
                        <a:spcAft>
                          <a:spcPts val="0"/>
                        </a:spcAft>
                        <a:buNone/>
                      </a:pPr>
                      <a:r>
                        <a:rPr lang="en" sz="700"/>
                        <a:t>5~15min early</a:t>
                      </a:r>
                      <a:endParaRPr sz="700"/>
                    </a:p>
                  </a:txBody>
                  <a:tcPr marL="91425" marR="91425" marT="91425" marB="91425"/>
                </a:tc>
                <a:tc>
                  <a:txBody>
                    <a:bodyPr/>
                    <a:lstStyle/>
                    <a:p>
                      <a:pPr marL="0" lvl="0" indent="0" algn="l" rtl="0">
                        <a:spcBef>
                          <a:spcPts val="0"/>
                        </a:spcBef>
                        <a:spcAft>
                          <a:spcPts val="0"/>
                        </a:spcAft>
                        <a:buNone/>
                      </a:pPr>
                      <a:r>
                        <a:rPr lang="en" sz="700"/>
                        <a:t>5~15min late</a:t>
                      </a:r>
                      <a:endParaRPr sz="700"/>
                    </a:p>
                  </a:txBody>
                  <a:tcPr marL="91425" marR="91425" marT="91425" marB="91425"/>
                </a:tc>
                <a:extLst>
                  <a:ext uri="{0D108BD9-81ED-4DB2-BD59-A6C34878D82A}">
                    <a16:rowId xmlns:a16="http://schemas.microsoft.com/office/drawing/2014/main" val="10002"/>
                  </a:ext>
                </a:extLst>
              </a:tr>
              <a:tr h="338975">
                <a:tc>
                  <a:txBody>
                    <a:bodyPr/>
                    <a:lstStyle/>
                    <a:p>
                      <a:pPr marL="0" lvl="0" indent="0" algn="l" rtl="0">
                        <a:spcBef>
                          <a:spcPts val="0"/>
                        </a:spcBef>
                        <a:spcAft>
                          <a:spcPts val="0"/>
                        </a:spcAft>
                        <a:buNone/>
                      </a:pPr>
                      <a:r>
                        <a:rPr lang="en" sz="700"/>
                        <a:t>MSE</a:t>
                      </a:r>
                      <a:endParaRPr sz="700"/>
                    </a:p>
                  </a:txBody>
                  <a:tcPr marL="91425" marR="91425" marT="91425" marB="91425"/>
                </a:tc>
                <a:tc>
                  <a:txBody>
                    <a:bodyPr/>
                    <a:lstStyle/>
                    <a:p>
                      <a:pPr marL="0" lvl="0" indent="0" algn="l" rtl="0">
                        <a:spcBef>
                          <a:spcPts val="0"/>
                        </a:spcBef>
                        <a:spcAft>
                          <a:spcPts val="0"/>
                        </a:spcAft>
                        <a:buNone/>
                      </a:pPr>
                      <a:r>
                        <a:rPr lang="en" sz="700"/>
                        <a:t>MSW</a:t>
                      </a:r>
                      <a:endParaRPr sz="700"/>
                    </a:p>
                  </a:txBody>
                  <a:tcPr marL="91425" marR="91425" marT="91425" marB="91425"/>
                </a:tc>
                <a:tc>
                  <a:txBody>
                    <a:bodyPr/>
                    <a:lstStyle/>
                    <a:p>
                      <a:pPr marL="0" lvl="0" indent="0" algn="l" rtl="0">
                        <a:spcBef>
                          <a:spcPts val="0"/>
                        </a:spcBef>
                        <a:spcAft>
                          <a:spcPts val="0"/>
                        </a:spcAft>
                        <a:buNone/>
                      </a:pPr>
                      <a:r>
                        <a:rPr lang="en" sz="700"/>
                        <a:t>Rain</a:t>
                      </a:r>
                      <a:endParaRPr sz="700"/>
                    </a:p>
                  </a:txBody>
                  <a:tcPr marL="91425" marR="91425" marT="91425" marB="91425"/>
                </a:tc>
                <a:tc>
                  <a:txBody>
                    <a:bodyPr/>
                    <a:lstStyle/>
                    <a:p>
                      <a:pPr marL="0" lvl="0" indent="0" algn="l" rtl="0">
                        <a:spcBef>
                          <a:spcPts val="0"/>
                        </a:spcBef>
                        <a:spcAft>
                          <a:spcPts val="0"/>
                        </a:spcAft>
                        <a:buNone/>
                      </a:pPr>
                      <a:r>
                        <a:rPr lang="en" sz="700"/>
                        <a:t>Snow</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Normal</a:t>
                      </a:r>
                      <a:endParaRPr sz="700"/>
                    </a:p>
                  </a:txBody>
                  <a:tcPr marL="91425" marR="91425" marT="91425" marB="91425"/>
                </a:tc>
                <a:tc>
                  <a:txBody>
                    <a:bodyPr/>
                    <a:lstStyle/>
                    <a:p>
                      <a:pPr marL="0" lvl="0" indent="0" algn="l" rtl="0">
                        <a:spcBef>
                          <a:spcPts val="0"/>
                        </a:spcBef>
                        <a:spcAft>
                          <a:spcPts val="0"/>
                        </a:spcAft>
                        <a:buNone/>
                      </a:pPr>
                      <a:r>
                        <a:rPr lang="en" sz="700"/>
                        <a:t>5~15min early</a:t>
                      </a:r>
                      <a:endParaRPr sz="700"/>
                    </a:p>
                  </a:txBody>
                  <a:tcPr marL="91425" marR="91425" marT="91425" marB="91425"/>
                </a:tc>
                <a:tc>
                  <a:txBody>
                    <a:bodyPr/>
                    <a:lstStyle/>
                    <a:p>
                      <a:pPr marL="0" lvl="0" indent="0" algn="l" rtl="0">
                        <a:spcBef>
                          <a:spcPts val="0"/>
                        </a:spcBef>
                        <a:spcAft>
                          <a:spcPts val="0"/>
                        </a:spcAft>
                        <a:buNone/>
                      </a:pPr>
                      <a:r>
                        <a:rPr lang="en" sz="700"/>
                        <a:t>15~30min early</a:t>
                      </a:r>
                      <a:endParaRPr sz="700"/>
                    </a:p>
                  </a:txBody>
                  <a:tcPr marL="91425" marR="91425" marT="91425" marB="91425"/>
                </a:tc>
                <a:extLst>
                  <a:ext uri="{0D108BD9-81ED-4DB2-BD59-A6C34878D82A}">
                    <a16:rowId xmlns:a16="http://schemas.microsoft.com/office/drawing/2014/main" val="10003"/>
                  </a:ext>
                </a:extLst>
              </a:tr>
              <a:tr h="338975">
                <a:tc>
                  <a:txBody>
                    <a:bodyPr/>
                    <a:lstStyle/>
                    <a:p>
                      <a:pPr marL="0" lvl="0" indent="0" algn="l" rtl="0">
                        <a:spcBef>
                          <a:spcPts val="0"/>
                        </a:spcBef>
                        <a:spcAft>
                          <a:spcPts val="0"/>
                        </a:spcAft>
                        <a:buNone/>
                      </a:pPr>
                      <a:r>
                        <a:rPr lang="en" sz="700"/>
                        <a:t>NW</a:t>
                      </a:r>
                      <a:endParaRPr sz="700"/>
                    </a:p>
                  </a:txBody>
                  <a:tcPr marL="91425" marR="91425" marT="91425" marB="91425"/>
                </a:tc>
                <a:tc>
                  <a:txBody>
                    <a:bodyPr/>
                    <a:lstStyle/>
                    <a:p>
                      <a:pPr marL="0" lvl="0" indent="0" algn="l" rtl="0">
                        <a:spcBef>
                          <a:spcPts val="0"/>
                        </a:spcBef>
                        <a:spcAft>
                          <a:spcPts val="0"/>
                        </a:spcAft>
                        <a:buNone/>
                      </a:pPr>
                      <a:r>
                        <a:rPr lang="en" sz="700"/>
                        <a:t>NW</a:t>
                      </a:r>
                      <a:endParaRPr sz="700"/>
                    </a:p>
                  </a:txBody>
                  <a:tcPr marL="91425" marR="91425" marT="91425" marB="91425"/>
                </a:tc>
                <a:tc>
                  <a:txBody>
                    <a:bodyPr/>
                    <a:lstStyle/>
                    <a:p>
                      <a:pPr marL="0" lvl="0" indent="0" algn="l" rtl="0">
                        <a:spcBef>
                          <a:spcPts val="0"/>
                        </a:spcBef>
                        <a:spcAft>
                          <a:spcPts val="0"/>
                        </a:spcAft>
                        <a:buNone/>
                      </a:pPr>
                      <a:r>
                        <a:rPr lang="en" sz="700"/>
                        <a:t>Rain</a:t>
                      </a:r>
                      <a:endParaRPr sz="700"/>
                    </a:p>
                  </a:txBody>
                  <a:tcPr marL="91425" marR="91425" marT="91425" marB="91425"/>
                </a:tc>
                <a:tc>
                  <a:txBody>
                    <a:bodyPr/>
                    <a:lstStyle/>
                    <a:p>
                      <a:pPr marL="0" lvl="0" indent="0" algn="l" rtl="0">
                        <a:spcBef>
                          <a:spcPts val="0"/>
                        </a:spcBef>
                        <a:spcAft>
                          <a:spcPts val="0"/>
                        </a:spcAft>
                        <a:buNone/>
                      </a:pPr>
                      <a:r>
                        <a:rPr lang="en" sz="700"/>
                        <a:t>Snow</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Normal</a:t>
                      </a:r>
                      <a:endParaRPr sz="700"/>
                    </a:p>
                  </a:txBody>
                  <a:tcPr marL="91425" marR="91425" marT="91425" marB="91425"/>
                </a:tc>
                <a:tc>
                  <a:txBody>
                    <a:bodyPr/>
                    <a:lstStyle/>
                    <a:p>
                      <a:pPr marL="0" lvl="0" indent="0" algn="l" rtl="0">
                        <a:spcBef>
                          <a:spcPts val="0"/>
                        </a:spcBef>
                        <a:spcAft>
                          <a:spcPts val="0"/>
                        </a:spcAft>
                        <a:buNone/>
                      </a:pPr>
                      <a:r>
                        <a:rPr lang="en" sz="700"/>
                        <a:t>5~15min late</a:t>
                      </a:r>
                      <a:endParaRPr sz="700"/>
                    </a:p>
                  </a:txBody>
                  <a:tcPr marL="91425" marR="91425" marT="91425" marB="91425"/>
                </a:tc>
                <a:tc>
                  <a:txBody>
                    <a:bodyPr/>
                    <a:lstStyle/>
                    <a:p>
                      <a:pPr marL="0" lvl="0" indent="0" algn="l" rtl="0">
                        <a:spcBef>
                          <a:spcPts val="0"/>
                        </a:spcBef>
                        <a:spcAft>
                          <a:spcPts val="0"/>
                        </a:spcAft>
                        <a:buNone/>
                      </a:pPr>
                      <a:r>
                        <a:rPr lang="en" sz="700"/>
                        <a:t>15~30min late</a:t>
                      </a:r>
                      <a:endParaRPr sz="700"/>
                    </a:p>
                  </a:txBody>
                  <a:tcPr marL="91425" marR="91425" marT="91425" marB="91425"/>
                </a:tc>
                <a:extLst>
                  <a:ext uri="{0D108BD9-81ED-4DB2-BD59-A6C34878D82A}">
                    <a16:rowId xmlns:a16="http://schemas.microsoft.com/office/drawing/2014/main" val="10004"/>
                  </a:ext>
                </a:extLst>
              </a:tr>
              <a:tr h="338975">
                <a:tc>
                  <a:txBody>
                    <a:bodyPr/>
                    <a:lstStyle/>
                    <a:p>
                      <a:pPr marL="0" lvl="0" indent="0" algn="l" rtl="0">
                        <a:spcBef>
                          <a:spcPts val="0"/>
                        </a:spcBef>
                        <a:spcAft>
                          <a:spcPts val="0"/>
                        </a:spcAft>
                        <a:buNone/>
                      </a:pPr>
                      <a:r>
                        <a:rPr lang="en" sz="700"/>
                        <a:t>MSE</a:t>
                      </a:r>
                      <a:endParaRPr sz="700"/>
                    </a:p>
                  </a:txBody>
                  <a:tcPr marL="91425" marR="91425" marT="91425" marB="91425"/>
                </a:tc>
                <a:tc>
                  <a:txBody>
                    <a:bodyPr/>
                    <a:lstStyle/>
                    <a:p>
                      <a:pPr marL="0" lvl="0" indent="0" algn="l" rtl="0">
                        <a:spcBef>
                          <a:spcPts val="0"/>
                        </a:spcBef>
                        <a:spcAft>
                          <a:spcPts val="0"/>
                        </a:spcAft>
                        <a:buNone/>
                      </a:pPr>
                      <a:r>
                        <a:rPr lang="en" sz="700"/>
                        <a:t>NE</a:t>
                      </a:r>
                      <a:endParaRPr sz="700"/>
                    </a:p>
                  </a:txBody>
                  <a:tcPr marL="91425" marR="91425" marT="91425" marB="91425"/>
                </a:tc>
                <a:tc>
                  <a:txBody>
                    <a:bodyPr/>
                    <a:lstStyle/>
                    <a:p>
                      <a:pPr marL="0" lvl="0" indent="0" algn="l" rtl="0">
                        <a:spcBef>
                          <a:spcPts val="0"/>
                        </a:spcBef>
                        <a:spcAft>
                          <a:spcPts val="0"/>
                        </a:spcAft>
                        <a:buNone/>
                      </a:pPr>
                      <a:r>
                        <a:rPr lang="en" sz="700"/>
                        <a:t>Rain</a:t>
                      </a:r>
                      <a:endParaRPr sz="700"/>
                    </a:p>
                  </a:txBody>
                  <a:tcPr marL="91425" marR="91425" marT="91425" marB="91425"/>
                </a:tc>
                <a:tc>
                  <a:txBody>
                    <a:bodyPr/>
                    <a:lstStyle/>
                    <a:p>
                      <a:pPr marL="0" lvl="0" indent="0" algn="l" rtl="0">
                        <a:spcBef>
                          <a:spcPts val="0"/>
                        </a:spcBef>
                        <a:spcAft>
                          <a:spcPts val="0"/>
                        </a:spcAft>
                        <a:buNone/>
                      </a:pPr>
                      <a:r>
                        <a:rPr lang="en" sz="700"/>
                        <a:t>Snow</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Low Cost</a:t>
                      </a:r>
                      <a:endParaRPr sz="700"/>
                    </a:p>
                  </a:txBody>
                  <a:tcPr marL="91425" marR="91425" marT="91425" marB="91425"/>
                </a:tc>
                <a:tc>
                  <a:txBody>
                    <a:bodyPr/>
                    <a:lstStyle/>
                    <a:p>
                      <a:pPr marL="0" lvl="0" indent="0" algn="l" rtl="0">
                        <a:spcBef>
                          <a:spcPts val="0"/>
                        </a:spcBef>
                        <a:spcAft>
                          <a:spcPts val="0"/>
                        </a:spcAft>
                        <a:buNone/>
                      </a:pPr>
                      <a:r>
                        <a:rPr lang="en" sz="700"/>
                        <a:t>5~15min early</a:t>
                      </a:r>
                      <a:endParaRPr sz="700"/>
                    </a:p>
                  </a:txBody>
                  <a:tcPr marL="91425" marR="91425" marT="91425" marB="91425"/>
                </a:tc>
                <a:tc>
                  <a:txBody>
                    <a:bodyPr/>
                    <a:lstStyle/>
                    <a:p>
                      <a:pPr marL="0" lvl="0" indent="0" algn="l" rtl="0">
                        <a:spcBef>
                          <a:spcPts val="0"/>
                        </a:spcBef>
                        <a:spcAft>
                          <a:spcPts val="0"/>
                        </a:spcAft>
                        <a:buNone/>
                      </a:pPr>
                      <a:r>
                        <a:rPr lang="en" sz="700"/>
                        <a:t>On Time</a:t>
                      </a:r>
                      <a:endParaRPr sz="700"/>
                    </a:p>
                  </a:txBody>
                  <a:tcPr marL="91425" marR="91425" marT="91425" marB="91425"/>
                </a:tc>
                <a:extLst>
                  <a:ext uri="{0D108BD9-81ED-4DB2-BD59-A6C34878D82A}">
                    <a16:rowId xmlns:a16="http://schemas.microsoft.com/office/drawing/2014/main" val="10005"/>
                  </a:ext>
                </a:extLst>
              </a:tr>
              <a:tr h="338975">
                <a:tc>
                  <a:txBody>
                    <a:bodyPr/>
                    <a:lstStyle/>
                    <a:p>
                      <a:pPr marL="0" lvl="0" indent="0" algn="l" rtl="0">
                        <a:spcBef>
                          <a:spcPts val="0"/>
                        </a:spcBef>
                        <a:spcAft>
                          <a:spcPts val="0"/>
                        </a:spcAft>
                        <a:buNone/>
                      </a:pPr>
                      <a:r>
                        <a:rPr lang="en" sz="700"/>
                        <a:t>NE</a:t>
                      </a:r>
                      <a:endParaRPr sz="700"/>
                    </a:p>
                  </a:txBody>
                  <a:tcPr marL="91425" marR="91425" marT="91425" marB="91425"/>
                </a:tc>
                <a:tc>
                  <a:txBody>
                    <a:bodyPr/>
                    <a:lstStyle/>
                    <a:p>
                      <a:pPr marL="0" lvl="0" indent="0" algn="l" rtl="0">
                        <a:spcBef>
                          <a:spcPts val="0"/>
                        </a:spcBef>
                        <a:spcAft>
                          <a:spcPts val="0"/>
                        </a:spcAft>
                        <a:buNone/>
                      </a:pPr>
                      <a:r>
                        <a:rPr lang="en" sz="700"/>
                        <a:t>NE</a:t>
                      </a:r>
                      <a:endParaRPr sz="700"/>
                    </a:p>
                  </a:txBody>
                  <a:tcPr marL="91425" marR="91425" marT="91425" marB="91425"/>
                </a:tc>
                <a:tc>
                  <a:txBody>
                    <a:bodyPr/>
                    <a:lstStyle/>
                    <a:p>
                      <a:pPr marL="0" lvl="0" indent="0" algn="l" rtl="0">
                        <a:spcBef>
                          <a:spcPts val="0"/>
                        </a:spcBef>
                        <a:spcAft>
                          <a:spcPts val="0"/>
                        </a:spcAft>
                        <a:buNone/>
                      </a:pPr>
                      <a:r>
                        <a:rPr lang="en" sz="700"/>
                        <a:t>Rain</a:t>
                      </a:r>
                      <a:endParaRPr sz="700"/>
                    </a:p>
                  </a:txBody>
                  <a:tcPr marL="91425" marR="91425" marT="91425" marB="91425"/>
                </a:tc>
                <a:tc>
                  <a:txBody>
                    <a:bodyPr/>
                    <a:lstStyle/>
                    <a:p>
                      <a:pPr marL="0" lvl="0" indent="0" algn="l" rtl="0">
                        <a:spcBef>
                          <a:spcPts val="0"/>
                        </a:spcBef>
                        <a:spcAft>
                          <a:spcPts val="0"/>
                        </a:spcAft>
                        <a:buNone/>
                      </a:pPr>
                      <a:r>
                        <a:rPr lang="en" sz="700"/>
                        <a:t>Snow</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Low Cost</a:t>
                      </a:r>
                      <a:endParaRPr sz="700"/>
                    </a:p>
                  </a:txBody>
                  <a:tcPr marL="91425" marR="91425" marT="91425" marB="91425"/>
                </a:tc>
                <a:tc>
                  <a:txBody>
                    <a:bodyPr/>
                    <a:lstStyle/>
                    <a:p>
                      <a:pPr marL="0" lvl="0" indent="0" algn="l" rtl="0">
                        <a:spcBef>
                          <a:spcPts val="0"/>
                        </a:spcBef>
                        <a:spcAft>
                          <a:spcPts val="0"/>
                        </a:spcAft>
                        <a:buNone/>
                      </a:pPr>
                      <a:r>
                        <a:rPr lang="en" sz="700"/>
                        <a:t>5~15min early</a:t>
                      </a:r>
                      <a:endParaRPr sz="700"/>
                    </a:p>
                  </a:txBody>
                  <a:tcPr marL="91425" marR="91425" marT="91425" marB="91425"/>
                </a:tc>
                <a:tc>
                  <a:txBody>
                    <a:bodyPr/>
                    <a:lstStyle/>
                    <a:p>
                      <a:pPr marL="0" lvl="0" indent="0" algn="l" rtl="0">
                        <a:spcBef>
                          <a:spcPts val="0"/>
                        </a:spcBef>
                        <a:spcAft>
                          <a:spcPts val="0"/>
                        </a:spcAft>
                        <a:buNone/>
                      </a:pPr>
                      <a:r>
                        <a:rPr lang="en" sz="700"/>
                        <a:t>15~30min early</a:t>
                      </a:r>
                      <a:endParaRPr sz="700"/>
                    </a:p>
                  </a:txBody>
                  <a:tcPr marL="91425" marR="91425" marT="91425" marB="91425"/>
                </a:tc>
                <a:extLst>
                  <a:ext uri="{0D108BD9-81ED-4DB2-BD59-A6C34878D82A}">
                    <a16:rowId xmlns:a16="http://schemas.microsoft.com/office/drawing/2014/main" val="10006"/>
                  </a:ext>
                </a:extLst>
              </a:tr>
              <a:tr h="338975">
                <a:tc>
                  <a:txBody>
                    <a:bodyPr/>
                    <a:lstStyle/>
                    <a:p>
                      <a:pPr marL="0" lvl="0" indent="0" algn="l" rtl="0">
                        <a:spcBef>
                          <a:spcPts val="0"/>
                        </a:spcBef>
                        <a:spcAft>
                          <a:spcPts val="0"/>
                        </a:spcAft>
                        <a:buNone/>
                      </a:pPr>
                      <a:r>
                        <a:rPr lang="en" sz="700"/>
                        <a:t>SW</a:t>
                      </a:r>
                      <a:endParaRPr sz="700"/>
                    </a:p>
                  </a:txBody>
                  <a:tcPr marL="91425" marR="91425" marT="91425" marB="91425"/>
                </a:tc>
                <a:tc>
                  <a:txBody>
                    <a:bodyPr/>
                    <a:lstStyle/>
                    <a:p>
                      <a:pPr marL="0" lvl="0" indent="0" algn="l" rtl="0">
                        <a:spcBef>
                          <a:spcPts val="0"/>
                        </a:spcBef>
                        <a:spcAft>
                          <a:spcPts val="0"/>
                        </a:spcAft>
                        <a:buNone/>
                      </a:pPr>
                      <a:r>
                        <a:rPr lang="en" sz="700"/>
                        <a:t>NW</a:t>
                      </a:r>
                      <a:endParaRPr sz="700"/>
                    </a:p>
                  </a:txBody>
                  <a:tcPr marL="91425" marR="91425" marT="91425" marB="91425"/>
                </a:tc>
                <a:tc>
                  <a:txBody>
                    <a:bodyPr/>
                    <a:lstStyle/>
                    <a:p>
                      <a:pPr marL="0" lvl="0" indent="0" algn="l" rtl="0">
                        <a:spcBef>
                          <a:spcPts val="0"/>
                        </a:spcBef>
                        <a:spcAft>
                          <a:spcPts val="0"/>
                        </a:spcAft>
                        <a:buNone/>
                      </a:pPr>
                      <a:r>
                        <a:rPr lang="en" sz="700"/>
                        <a:t>Rain</a:t>
                      </a:r>
                      <a:endParaRPr sz="700"/>
                    </a:p>
                  </a:txBody>
                  <a:tcPr marL="91425" marR="91425" marT="91425" marB="91425"/>
                </a:tc>
                <a:tc>
                  <a:txBody>
                    <a:bodyPr/>
                    <a:lstStyle/>
                    <a:p>
                      <a:pPr marL="0" lvl="0" indent="0" algn="l" rtl="0">
                        <a:spcBef>
                          <a:spcPts val="0"/>
                        </a:spcBef>
                        <a:spcAft>
                          <a:spcPts val="0"/>
                        </a:spcAft>
                        <a:buNone/>
                      </a:pPr>
                      <a:r>
                        <a:rPr lang="en" sz="700"/>
                        <a:t>Snow</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Busy</a:t>
                      </a:r>
                      <a:endParaRPr sz="700"/>
                    </a:p>
                  </a:txBody>
                  <a:tcPr marL="91425" marR="91425" marT="91425" marB="91425"/>
                </a:tc>
                <a:tc>
                  <a:txBody>
                    <a:bodyPr/>
                    <a:lstStyle/>
                    <a:p>
                      <a:pPr marL="0" lvl="0" indent="0" algn="l" rtl="0">
                        <a:spcBef>
                          <a:spcPts val="0"/>
                        </a:spcBef>
                        <a:spcAft>
                          <a:spcPts val="0"/>
                        </a:spcAft>
                        <a:buNone/>
                      </a:pPr>
                      <a:r>
                        <a:rPr lang="en" sz="700"/>
                        <a:t>Normal</a:t>
                      </a:r>
                      <a:endParaRPr sz="700"/>
                    </a:p>
                  </a:txBody>
                  <a:tcPr marL="91425" marR="91425" marT="91425" marB="91425"/>
                </a:tc>
                <a:tc>
                  <a:txBody>
                    <a:bodyPr/>
                    <a:lstStyle/>
                    <a:p>
                      <a:pPr marL="0" lvl="0" indent="0" algn="l" rtl="0">
                        <a:spcBef>
                          <a:spcPts val="0"/>
                        </a:spcBef>
                        <a:spcAft>
                          <a:spcPts val="0"/>
                        </a:spcAft>
                        <a:buNone/>
                      </a:pPr>
                      <a:r>
                        <a:rPr lang="en" sz="700"/>
                        <a:t>5~15min early</a:t>
                      </a:r>
                      <a:endParaRPr sz="700"/>
                    </a:p>
                  </a:txBody>
                  <a:tcPr marL="91425" marR="91425" marT="91425" marB="91425"/>
                </a:tc>
                <a:tc>
                  <a:txBody>
                    <a:bodyPr/>
                    <a:lstStyle/>
                    <a:p>
                      <a:pPr marL="0" lvl="0" indent="0" algn="l" rtl="0">
                        <a:spcBef>
                          <a:spcPts val="0"/>
                        </a:spcBef>
                        <a:spcAft>
                          <a:spcPts val="0"/>
                        </a:spcAft>
                        <a:buNone/>
                      </a:pPr>
                      <a:r>
                        <a:rPr lang="en" sz="700"/>
                        <a:t>15~30min early</a:t>
                      </a:r>
                      <a:endParaRPr sz="700"/>
                    </a:p>
                  </a:txBody>
                  <a:tcPr marL="91425" marR="91425" marT="91425" marB="91425"/>
                </a:tc>
                <a:extLst>
                  <a:ext uri="{0D108BD9-81ED-4DB2-BD59-A6C34878D82A}">
                    <a16:rowId xmlns:a16="http://schemas.microsoft.com/office/drawing/2014/main" val="10007"/>
                  </a:ext>
                </a:extLst>
              </a:tr>
              <a:tr h="338975">
                <a:tc>
                  <a:txBody>
                    <a:bodyPr/>
                    <a:lstStyle/>
                    <a:p>
                      <a:pPr marL="0" lvl="0" indent="0" algn="l" rtl="0">
                        <a:spcBef>
                          <a:spcPts val="0"/>
                        </a:spcBef>
                        <a:spcAft>
                          <a:spcPts val="0"/>
                        </a:spcAft>
                        <a:buNone/>
                      </a:pPr>
                      <a:r>
                        <a:rPr lang="en" sz="700"/>
                        <a:t>SW</a:t>
                      </a:r>
                      <a:endParaRPr sz="700"/>
                    </a:p>
                  </a:txBody>
                  <a:tcPr marL="91425" marR="91425" marT="91425" marB="91425"/>
                </a:tc>
                <a:tc>
                  <a:txBody>
                    <a:bodyPr/>
                    <a:lstStyle/>
                    <a:p>
                      <a:pPr marL="0" lvl="0" indent="0" algn="l" rtl="0">
                        <a:spcBef>
                          <a:spcPts val="0"/>
                        </a:spcBef>
                        <a:spcAft>
                          <a:spcPts val="0"/>
                        </a:spcAft>
                        <a:buNone/>
                      </a:pPr>
                      <a:r>
                        <a:rPr lang="en" sz="700"/>
                        <a:t>MSE</a:t>
                      </a:r>
                      <a:endParaRPr sz="700"/>
                    </a:p>
                  </a:txBody>
                  <a:tcPr marL="91425" marR="91425" marT="91425" marB="91425"/>
                </a:tc>
                <a:tc>
                  <a:txBody>
                    <a:bodyPr/>
                    <a:lstStyle/>
                    <a:p>
                      <a:pPr marL="0" lvl="0" indent="0" algn="l" rtl="0">
                        <a:spcBef>
                          <a:spcPts val="0"/>
                        </a:spcBef>
                        <a:spcAft>
                          <a:spcPts val="0"/>
                        </a:spcAft>
                        <a:buNone/>
                      </a:pPr>
                      <a:r>
                        <a:rPr lang="en" sz="700"/>
                        <a:t>Rain</a:t>
                      </a:r>
                      <a:endParaRPr sz="700"/>
                    </a:p>
                  </a:txBody>
                  <a:tcPr marL="91425" marR="91425" marT="91425" marB="91425"/>
                </a:tc>
                <a:tc>
                  <a:txBody>
                    <a:bodyPr/>
                    <a:lstStyle/>
                    <a:p>
                      <a:pPr marL="0" lvl="0" indent="0" algn="l" rtl="0">
                        <a:spcBef>
                          <a:spcPts val="0"/>
                        </a:spcBef>
                        <a:spcAft>
                          <a:spcPts val="0"/>
                        </a:spcAft>
                        <a:buNone/>
                      </a:pPr>
                      <a:r>
                        <a:rPr lang="en" sz="700"/>
                        <a:t>Rain</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Normal</a:t>
                      </a:r>
                      <a:endParaRPr sz="700"/>
                    </a:p>
                  </a:txBody>
                  <a:tcPr marL="91425" marR="91425" marT="91425" marB="91425"/>
                </a:tc>
                <a:tc>
                  <a:txBody>
                    <a:bodyPr/>
                    <a:lstStyle/>
                    <a:p>
                      <a:pPr marL="0" lvl="0" indent="0" algn="l" rtl="0">
                        <a:spcBef>
                          <a:spcPts val="0"/>
                        </a:spcBef>
                        <a:spcAft>
                          <a:spcPts val="0"/>
                        </a:spcAft>
                        <a:buNone/>
                      </a:pPr>
                      <a:r>
                        <a:rPr lang="en" sz="700"/>
                        <a:t>On Time</a:t>
                      </a:r>
                      <a:endParaRPr sz="700"/>
                    </a:p>
                  </a:txBody>
                  <a:tcPr marL="91425" marR="91425" marT="91425" marB="91425"/>
                </a:tc>
                <a:tc>
                  <a:txBody>
                    <a:bodyPr/>
                    <a:lstStyle/>
                    <a:p>
                      <a:pPr marL="0" lvl="0" indent="0" algn="l" rtl="0">
                        <a:spcBef>
                          <a:spcPts val="0"/>
                        </a:spcBef>
                        <a:spcAft>
                          <a:spcPts val="0"/>
                        </a:spcAft>
                        <a:buNone/>
                      </a:pPr>
                      <a:r>
                        <a:rPr lang="en" sz="700"/>
                        <a:t>15~30min early</a:t>
                      </a:r>
                      <a:endParaRPr sz="700"/>
                    </a:p>
                  </a:txBody>
                  <a:tcPr marL="91425" marR="91425" marT="91425" marB="91425"/>
                </a:tc>
                <a:extLst>
                  <a:ext uri="{0D108BD9-81ED-4DB2-BD59-A6C34878D82A}">
                    <a16:rowId xmlns:a16="http://schemas.microsoft.com/office/drawing/2014/main" val="10008"/>
                  </a:ext>
                </a:extLst>
              </a:tr>
              <a:tr h="320875">
                <a:tc>
                  <a:txBody>
                    <a:bodyPr/>
                    <a:lstStyle/>
                    <a:p>
                      <a:pPr marL="0" lvl="0" indent="0" algn="l" rtl="0">
                        <a:spcBef>
                          <a:spcPts val="0"/>
                        </a:spcBef>
                        <a:spcAft>
                          <a:spcPts val="0"/>
                        </a:spcAft>
                        <a:buNone/>
                      </a:pPr>
                      <a:r>
                        <a:rPr lang="en" sz="700"/>
                        <a:t>MNE</a:t>
                      </a:r>
                      <a:endParaRPr sz="700"/>
                    </a:p>
                  </a:txBody>
                  <a:tcPr marL="91425" marR="91425" marT="91425" marB="91425"/>
                </a:tc>
                <a:tc>
                  <a:txBody>
                    <a:bodyPr/>
                    <a:lstStyle/>
                    <a:p>
                      <a:pPr marL="0" lvl="0" indent="0" algn="l" rtl="0">
                        <a:spcBef>
                          <a:spcPts val="0"/>
                        </a:spcBef>
                        <a:spcAft>
                          <a:spcPts val="0"/>
                        </a:spcAft>
                        <a:buNone/>
                      </a:pPr>
                      <a:r>
                        <a:rPr lang="en" sz="700"/>
                        <a:t>MSE</a:t>
                      </a:r>
                      <a:endParaRPr sz="700"/>
                    </a:p>
                  </a:txBody>
                  <a:tcPr marL="91425" marR="91425" marT="91425" marB="91425"/>
                </a:tc>
                <a:tc>
                  <a:txBody>
                    <a:bodyPr/>
                    <a:lstStyle/>
                    <a:p>
                      <a:pPr marL="0" lvl="0" indent="0" algn="l" rtl="0">
                        <a:spcBef>
                          <a:spcPts val="0"/>
                        </a:spcBef>
                        <a:spcAft>
                          <a:spcPts val="0"/>
                        </a:spcAft>
                        <a:buNone/>
                      </a:pPr>
                      <a:r>
                        <a:rPr lang="en" sz="700"/>
                        <a:t>Rain</a:t>
                      </a:r>
                      <a:endParaRPr sz="700"/>
                    </a:p>
                  </a:txBody>
                  <a:tcPr marL="91425" marR="91425" marT="91425" marB="91425"/>
                </a:tc>
                <a:tc>
                  <a:txBody>
                    <a:bodyPr/>
                    <a:lstStyle/>
                    <a:p>
                      <a:pPr marL="0" lvl="0" indent="0" algn="l" rtl="0">
                        <a:spcBef>
                          <a:spcPts val="0"/>
                        </a:spcBef>
                        <a:spcAft>
                          <a:spcPts val="0"/>
                        </a:spcAft>
                        <a:buNone/>
                      </a:pPr>
                      <a:r>
                        <a:rPr lang="en" sz="700"/>
                        <a:t>Snow</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Most Busy</a:t>
                      </a:r>
                      <a:endParaRPr sz="700"/>
                    </a:p>
                  </a:txBody>
                  <a:tcPr marL="91425" marR="91425" marT="91425" marB="91425"/>
                </a:tc>
                <a:tc>
                  <a:txBody>
                    <a:bodyPr/>
                    <a:lstStyle/>
                    <a:p>
                      <a:pPr marL="0" lvl="0" indent="0" algn="l" rtl="0">
                        <a:spcBef>
                          <a:spcPts val="0"/>
                        </a:spcBef>
                        <a:spcAft>
                          <a:spcPts val="0"/>
                        </a:spcAft>
                        <a:buNone/>
                      </a:pPr>
                      <a:r>
                        <a:rPr lang="en" sz="700"/>
                        <a:t>Normal</a:t>
                      </a:r>
                      <a:endParaRPr sz="700"/>
                    </a:p>
                  </a:txBody>
                  <a:tcPr marL="91425" marR="91425" marT="91425" marB="91425"/>
                </a:tc>
                <a:tc>
                  <a:txBody>
                    <a:bodyPr/>
                    <a:lstStyle/>
                    <a:p>
                      <a:pPr marL="0" lvl="0" indent="0" algn="l" rtl="0">
                        <a:spcBef>
                          <a:spcPts val="0"/>
                        </a:spcBef>
                        <a:spcAft>
                          <a:spcPts val="0"/>
                        </a:spcAft>
                        <a:buNone/>
                      </a:pPr>
                      <a:r>
                        <a:rPr lang="en" sz="700"/>
                        <a:t>On Time</a:t>
                      </a:r>
                      <a:endParaRPr sz="700"/>
                    </a:p>
                  </a:txBody>
                  <a:tcPr marL="91425" marR="91425" marT="91425" marB="91425"/>
                </a:tc>
                <a:tc>
                  <a:txBody>
                    <a:bodyPr/>
                    <a:lstStyle/>
                    <a:p>
                      <a:pPr marL="0" lvl="0" indent="0" algn="l" rtl="0">
                        <a:spcBef>
                          <a:spcPts val="0"/>
                        </a:spcBef>
                        <a:spcAft>
                          <a:spcPts val="0"/>
                        </a:spcAft>
                        <a:buNone/>
                      </a:pPr>
                      <a:r>
                        <a:rPr lang="en" sz="700"/>
                        <a:t>15~30min early</a:t>
                      </a:r>
                      <a:endParaRPr sz="700"/>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031A-648F-045E-0B84-024E4CED27BE}"/>
              </a:ext>
            </a:extLst>
          </p:cNvPr>
          <p:cNvSpPr>
            <a:spLocks noGrp="1"/>
          </p:cNvSpPr>
          <p:nvPr>
            <p:ph type="ctrTitle"/>
          </p:nvPr>
        </p:nvSpPr>
        <p:spPr>
          <a:xfrm>
            <a:off x="4133213" y="269302"/>
            <a:ext cx="4510043" cy="522756"/>
          </a:xfrm>
        </p:spPr>
        <p:txBody>
          <a:bodyPr anchor="ctr">
            <a:noAutofit/>
          </a:bodyPr>
          <a:lstStyle/>
          <a:p>
            <a:pPr algn="l"/>
            <a:r>
              <a:rPr lang="en-US" sz="2800" dirty="0">
                <a:solidFill>
                  <a:srgbClr val="000000"/>
                </a:solidFill>
              </a:rPr>
              <a:t>Data </a:t>
            </a:r>
            <a:r>
              <a:rPr lang="en-US" sz="2800" dirty="0"/>
              <a:t>Insights</a:t>
            </a:r>
            <a:br>
              <a:rPr lang="en-US" sz="2800" dirty="0">
                <a:solidFill>
                  <a:srgbClr val="000000"/>
                </a:solidFill>
              </a:rPr>
            </a:br>
            <a:endParaRPr lang="en-US" sz="2800" dirty="0"/>
          </a:p>
        </p:txBody>
      </p:sp>
      <p:pic>
        <p:nvPicPr>
          <p:cNvPr id="4" name="Picture 3" descr="Landscape and plane wing">
            <a:extLst>
              <a:ext uri="{FF2B5EF4-FFF2-40B4-BE49-F238E27FC236}">
                <a16:creationId xmlns:a16="http://schemas.microsoft.com/office/drawing/2014/main" id="{8A684A87-61D3-98B5-CF04-52A875A8127F}"/>
              </a:ext>
            </a:extLst>
          </p:cNvPr>
          <p:cNvPicPr>
            <a:picLocks noChangeAspect="1"/>
          </p:cNvPicPr>
          <p:nvPr/>
        </p:nvPicPr>
        <p:blipFill rotWithShape="1">
          <a:blip r:embed="rId2"/>
          <a:srcRect l="24433" r="23357" b="-1"/>
          <a:stretch/>
        </p:blipFill>
        <p:spPr>
          <a:xfrm>
            <a:off x="15" y="7"/>
            <a:ext cx="4053370" cy="5143493"/>
          </a:xfrm>
          <a:prstGeom prst="rect">
            <a:avLst/>
          </a:prstGeom>
        </p:spPr>
      </p:pic>
      <p:sp>
        <p:nvSpPr>
          <p:cNvPr id="13" name="TextBox 12">
            <a:extLst>
              <a:ext uri="{FF2B5EF4-FFF2-40B4-BE49-F238E27FC236}">
                <a16:creationId xmlns:a16="http://schemas.microsoft.com/office/drawing/2014/main" id="{9EA8328B-D0E0-8783-5966-41595C0C54A7}"/>
              </a:ext>
            </a:extLst>
          </p:cNvPr>
          <p:cNvSpPr txBox="1"/>
          <p:nvPr/>
        </p:nvSpPr>
        <p:spPr>
          <a:xfrm>
            <a:off x="4441371" y="805543"/>
            <a:ext cx="4201886" cy="707886"/>
          </a:xfrm>
          <a:prstGeom prst="rect">
            <a:avLst/>
          </a:prstGeom>
          <a:noFill/>
        </p:spPr>
        <p:txBody>
          <a:bodyPr wrap="square" rtlCol="0">
            <a:spAutoFit/>
          </a:bodyPr>
          <a:lstStyle/>
          <a:p>
            <a:r>
              <a:rPr lang="en-US" sz="2000" dirty="0"/>
              <a:t>QUESTION- Which Airport has maximum Delays?</a:t>
            </a:r>
          </a:p>
        </p:txBody>
      </p:sp>
      <p:pic>
        <p:nvPicPr>
          <p:cNvPr id="14" name="Google Shape;194;p38">
            <a:extLst>
              <a:ext uri="{FF2B5EF4-FFF2-40B4-BE49-F238E27FC236}">
                <a16:creationId xmlns:a16="http://schemas.microsoft.com/office/drawing/2014/main" id="{0026117D-287B-135F-FAF6-919D6DF7C8B7}"/>
              </a:ext>
            </a:extLst>
          </p:cNvPr>
          <p:cNvPicPr preferRelativeResize="0"/>
          <p:nvPr/>
        </p:nvPicPr>
        <p:blipFill>
          <a:blip r:embed="rId3">
            <a:alphaModFix/>
          </a:blip>
          <a:stretch>
            <a:fillRect/>
          </a:stretch>
        </p:blipFill>
        <p:spPr>
          <a:xfrm>
            <a:off x="4571999" y="1616783"/>
            <a:ext cx="4071257" cy="3238245"/>
          </a:xfrm>
          <a:prstGeom prst="rect">
            <a:avLst/>
          </a:prstGeom>
          <a:noFill/>
          <a:ln>
            <a:noFill/>
          </a:ln>
        </p:spPr>
      </p:pic>
    </p:spTree>
    <p:extLst>
      <p:ext uri="{BB962C8B-B14F-4D97-AF65-F5344CB8AC3E}">
        <p14:creationId xmlns:p14="http://schemas.microsoft.com/office/powerpoint/2010/main" val="84252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031A-648F-045E-0B84-024E4CED27BE}"/>
              </a:ext>
            </a:extLst>
          </p:cNvPr>
          <p:cNvSpPr>
            <a:spLocks noGrp="1"/>
          </p:cNvSpPr>
          <p:nvPr>
            <p:ph type="ctrTitle"/>
          </p:nvPr>
        </p:nvSpPr>
        <p:spPr>
          <a:xfrm>
            <a:off x="4133213" y="269302"/>
            <a:ext cx="4510043" cy="522756"/>
          </a:xfrm>
        </p:spPr>
        <p:txBody>
          <a:bodyPr anchor="ctr">
            <a:noAutofit/>
          </a:bodyPr>
          <a:lstStyle/>
          <a:p>
            <a:pPr algn="l"/>
            <a:r>
              <a:rPr lang="en-US" sz="2800" dirty="0">
                <a:solidFill>
                  <a:srgbClr val="000000"/>
                </a:solidFill>
              </a:rPr>
              <a:t>Data </a:t>
            </a:r>
            <a:r>
              <a:rPr lang="en-US" sz="2800" dirty="0"/>
              <a:t>Insights</a:t>
            </a:r>
            <a:br>
              <a:rPr lang="en-US" sz="2800" dirty="0">
                <a:solidFill>
                  <a:srgbClr val="000000"/>
                </a:solidFill>
              </a:rPr>
            </a:br>
            <a:endParaRPr lang="en-US" sz="2800" dirty="0"/>
          </a:p>
        </p:txBody>
      </p:sp>
      <p:pic>
        <p:nvPicPr>
          <p:cNvPr id="4" name="Picture 3" descr="Landscape and plane wing">
            <a:extLst>
              <a:ext uri="{FF2B5EF4-FFF2-40B4-BE49-F238E27FC236}">
                <a16:creationId xmlns:a16="http://schemas.microsoft.com/office/drawing/2014/main" id="{8A684A87-61D3-98B5-CF04-52A875A8127F}"/>
              </a:ext>
            </a:extLst>
          </p:cNvPr>
          <p:cNvPicPr>
            <a:picLocks noChangeAspect="1"/>
          </p:cNvPicPr>
          <p:nvPr/>
        </p:nvPicPr>
        <p:blipFill rotWithShape="1">
          <a:blip r:embed="rId2"/>
          <a:srcRect l="24433" r="23357" b="-1"/>
          <a:stretch/>
        </p:blipFill>
        <p:spPr>
          <a:xfrm>
            <a:off x="15" y="7"/>
            <a:ext cx="4053370" cy="5143493"/>
          </a:xfrm>
          <a:prstGeom prst="rect">
            <a:avLst/>
          </a:prstGeom>
        </p:spPr>
      </p:pic>
      <p:sp>
        <p:nvSpPr>
          <p:cNvPr id="13" name="TextBox 12">
            <a:extLst>
              <a:ext uri="{FF2B5EF4-FFF2-40B4-BE49-F238E27FC236}">
                <a16:creationId xmlns:a16="http://schemas.microsoft.com/office/drawing/2014/main" id="{9EA8328B-D0E0-8783-5966-41595C0C54A7}"/>
              </a:ext>
            </a:extLst>
          </p:cNvPr>
          <p:cNvSpPr txBox="1"/>
          <p:nvPr/>
        </p:nvSpPr>
        <p:spPr>
          <a:xfrm>
            <a:off x="4441371" y="805543"/>
            <a:ext cx="4201886" cy="1015663"/>
          </a:xfrm>
          <a:prstGeom prst="rect">
            <a:avLst/>
          </a:prstGeom>
          <a:noFill/>
        </p:spPr>
        <p:txBody>
          <a:bodyPr wrap="square" rtlCol="0">
            <a:spAutoFit/>
          </a:bodyPr>
          <a:lstStyle/>
          <a:p>
            <a:r>
              <a:rPr lang="en-US" sz="2000" dirty="0"/>
              <a:t>QUESTION- How much delays do the different carriers at EWR Experience?</a:t>
            </a:r>
          </a:p>
        </p:txBody>
      </p:sp>
      <p:pic>
        <p:nvPicPr>
          <p:cNvPr id="3" name="Google Shape;195;p38">
            <a:extLst>
              <a:ext uri="{FF2B5EF4-FFF2-40B4-BE49-F238E27FC236}">
                <a16:creationId xmlns:a16="http://schemas.microsoft.com/office/drawing/2014/main" id="{27C3B852-5494-A67F-0CC3-350A8FAF023C}"/>
              </a:ext>
            </a:extLst>
          </p:cNvPr>
          <p:cNvPicPr preferRelativeResize="0"/>
          <p:nvPr/>
        </p:nvPicPr>
        <p:blipFill>
          <a:blip r:embed="rId3">
            <a:alphaModFix/>
          </a:blip>
          <a:stretch>
            <a:fillRect/>
          </a:stretch>
        </p:blipFill>
        <p:spPr>
          <a:xfrm>
            <a:off x="4144098" y="1821206"/>
            <a:ext cx="4999902" cy="3322294"/>
          </a:xfrm>
          <a:prstGeom prst="rect">
            <a:avLst/>
          </a:prstGeom>
          <a:noFill/>
          <a:ln>
            <a:noFill/>
          </a:ln>
        </p:spPr>
      </p:pic>
    </p:spTree>
    <p:extLst>
      <p:ext uri="{BB962C8B-B14F-4D97-AF65-F5344CB8AC3E}">
        <p14:creationId xmlns:p14="http://schemas.microsoft.com/office/powerpoint/2010/main" val="8902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031A-648F-045E-0B84-024E4CED27BE}"/>
              </a:ext>
            </a:extLst>
          </p:cNvPr>
          <p:cNvSpPr>
            <a:spLocks noGrp="1"/>
          </p:cNvSpPr>
          <p:nvPr>
            <p:ph type="ctrTitle"/>
          </p:nvPr>
        </p:nvSpPr>
        <p:spPr>
          <a:xfrm>
            <a:off x="4133213" y="269302"/>
            <a:ext cx="4510043" cy="522756"/>
          </a:xfrm>
        </p:spPr>
        <p:txBody>
          <a:bodyPr anchor="ctr">
            <a:noAutofit/>
          </a:bodyPr>
          <a:lstStyle/>
          <a:p>
            <a:pPr algn="l"/>
            <a:r>
              <a:rPr lang="en-US" sz="2800" dirty="0">
                <a:solidFill>
                  <a:srgbClr val="000000"/>
                </a:solidFill>
              </a:rPr>
              <a:t>Data </a:t>
            </a:r>
            <a:r>
              <a:rPr lang="en-US" sz="2800" dirty="0"/>
              <a:t>Insights</a:t>
            </a:r>
            <a:br>
              <a:rPr lang="en-US" sz="2800" dirty="0">
                <a:solidFill>
                  <a:srgbClr val="000000"/>
                </a:solidFill>
              </a:rPr>
            </a:br>
            <a:endParaRPr lang="en-US" sz="2800" dirty="0"/>
          </a:p>
        </p:txBody>
      </p:sp>
      <p:pic>
        <p:nvPicPr>
          <p:cNvPr id="4" name="Picture 3" descr="Landscape and plane wing">
            <a:extLst>
              <a:ext uri="{FF2B5EF4-FFF2-40B4-BE49-F238E27FC236}">
                <a16:creationId xmlns:a16="http://schemas.microsoft.com/office/drawing/2014/main" id="{8A684A87-61D3-98B5-CF04-52A875A8127F}"/>
              </a:ext>
            </a:extLst>
          </p:cNvPr>
          <p:cNvPicPr>
            <a:picLocks noChangeAspect="1"/>
          </p:cNvPicPr>
          <p:nvPr/>
        </p:nvPicPr>
        <p:blipFill rotWithShape="1">
          <a:blip r:embed="rId2"/>
          <a:srcRect l="24433" r="23357" b="-1"/>
          <a:stretch/>
        </p:blipFill>
        <p:spPr>
          <a:xfrm>
            <a:off x="15" y="7"/>
            <a:ext cx="4053370" cy="5143493"/>
          </a:xfrm>
          <a:prstGeom prst="rect">
            <a:avLst/>
          </a:prstGeom>
        </p:spPr>
      </p:pic>
      <p:sp>
        <p:nvSpPr>
          <p:cNvPr id="13" name="TextBox 12">
            <a:extLst>
              <a:ext uri="{FF2B5EF4-FFF2-40B4-BE49-F238E27FC236}">
                <a16:creationId xmlns:a16="http://schemas.microsoft.com/office/drawing/2014/main" id="{9EA8328B-D0E0-8783-5966-41595C0C54A7}"/>
              </a:ext>
            </a:extLst>
          </p:cNvPr>
          <p:cNvSpPr txBox="1"/>
          <p:nvPr/>
        </p:nvSpPr>
        <p:spPr>
          <a:xfrm>
            <a:off x="4441371" y="805543"/>
            <a:ext cx="4201886" cy="707886"/>
          </a:xfrm>
          <a:prstGeom prst="rect">
            <a:avLst/>
          </a:prstGeom>
          <a:noFill/>
        </p:spPr>
        <p:txBody>
          <a:bodyPr wrap="square" rtlCol="0">
            <a:spAutoFit/>
          </a:bodyPr>
          <a:lstStyle/>
          <a:p>
            <a:r>
              <a:rPr lang="en-US" sz="2000" dirty="0"/>
              <a:t>QUESTION- Primary Reason for Delays?</a:t>
            </a:r>
          </a:p>
        </p:txBody>
      </p:sp>
      <p:pic>
        <p:nvPicPr>
          <p:cNvPr id="6" name="Picture 5">
            <a:extLst>
              <a:ext uri="{FF2B5EF4-FFF2-40B4-BE49-F238E27FC236}">
                <a16:creationId xmlns:a16="http://schemas.microsoft.com/office/drawing/2014/main" id="{DF0A1AC7-6E84-F721-3894-CB04BCE4D092}"/>
              </a:ext>
            </a:extLst>
          </p:cNvPr>
          <p:cNvPicPr>
            <a:picLocks noChangeAspect="1"/>
          </p:cNvPicPr>
          <p:nvPr/>
        </p:nvPicPr>
        <p:blipFill>
          <a:blip r:embed="rId3"/>
          <a:stretch>
            <a:fillRect/>
          </a:stretch>
        </p:blipFill>
        <p:spPr>
          <a:xfrm>
            <a:off x="4568103" y="1838167"/>
            <a:ext cx="3276600" cy="1143000"/>
          </a:xfrm>
          <a:prstGeom prst="rect">
            <a:avLst/>
          </a:prstGeom>
        </p:spPr>
      </p:pic>
      <p:pic>
        <p:nvPicPr>
          <p:cNvPr id="7" name="Picture 6">
            <a:extLst>
              <a:ext uri="{FF2B5EF4-FFF2-40B4-BE49-F238E27FC236}">
                <a16:creationId xmlns:a16="http://schemas.microsoft.com/office/drawing/2014/main" id="{F7930A1A-93E1-D1D2-8775-4FC8532D0174}"/>
              </a:ext>
            </a:extLst>
          </p:cNvPr>
          <p:cNvPicPr>
            <a:picLocks noChangeAspect="1"/>
          </p:cNvPicPr>
          <p:nvPr/>
        </p:nvPicPr>
        <p:blipFill>
          <a:blip r:embed="rId4"/>
          <a:stretch>
            <a:fillRect/>
          </a:stretch>
        </p:blipFill>
        <p:spPr>
          <a:xfrm>
            <a:off x="4222884" y="3305905"/>
            <a:ext cx="4330700" cy="1079500"/>
          </a:xfrm>
          <a:prstGeom prst="rect">
            <a:avLst/>
          </a:prstGeom>
        </p:spPr>
      </p:pic>
    </p:spTree>
    <p:extLst>
      <p:ext uri="{BB962C8B-B14F-4D97-AF65-F5344CB8AC3E}">
        <p14:creationId xmlns:p14="http://schemas.microsoft.com/office/powerpoint/2010/main" val="202870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9"/>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Decision Tree Model</a:t>
            </a:r>
            <a:endParaRPr/>
          </a:p>
        </p:txBody>
      </p:sp>
      <p:sp>
        <p:nvSpPr>
          <p:cNvPr id="202" name="Google Shape;202;p39"/>
          <p:cNvSpPr txBox="1"/>
          <p:nvPr/>
        </p:nvSpPr>
        <p:spPr>
          <a:xfrm>
            <a:off x="1177500" y="1377725"/>
            <a:ext cx="67890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Based on categorical data</a:t>
            </a:r>
            <a:endParaRPr/>
          </a:p>
          <a:p>
            <a:pPr marL="457200" lvl="0" indent="-317500" algn="l" rtl="0">
              <a:spcBef>
                <a:spcPts val="0"/>
              </a:spcBef>
              <a:spcAft>
                <a:spcPts val="0"/>
              </a:spcAft>
              <a:buSzPts val="1400"/>
              <a:buChar char="●"/>
            </a:pPr>
            <a:r>
              <a:rPr lang="en"/>
              <a:t>For each tree node, find an attribute to split, and modify the dataset</a:t>
            </a:r>
            <a:endParaRPr/>
          </a:p>
          <a:p>
            <a:pPr marL="457200" lvl="0" indent="-317500" algn="l" rtl="0">
              <a:spcBef>
                <a:spcPts val="0"/>
              </a:spcBef>
              <a:spcAft>
                <a:spcPts val="0"/>
              </a:spcAft>
              <a:buSzPts val="1400"/>
              <a:buChar char="●"/>
            </a:pPr>
            <a:r>
              <a:rPr lang="en"/>
              <a:t>The metric used to find the best split is Entropy</a:t>
            </a:r>
            <a:endParaRPr/>
          </a:p>
          <a:p>
            <a:pPr marL="457200" lvl="0" indent="-317500" algn="l" rtl="0">
              <a:spcBef>
                <a:spcPts val="0"/>
              </a:spcBef>
              <a:spcAft>
                <a:spcPts val="0"/>
              </a:spcAft>
              <a:buSzPts val="1400"/>
              <a:buChar char="●"/>
            </a:pPr>
            <a:r>
              <a:rPr lang="en"/>
              <a:t>With the max depth to be 5 and entropy threshold to be 1.0, the overall accuracy is 42.13%, details as below:</a:t>
            </a:r>
            <a:endParaRPr/>
          </a:p>
        </p:txBody>
      </p:sp>
      <p:graphicFrame>
        <p:nvGraphicFramePr>
          <p:cNvPr id="203" name="Google Shape;203;p39"/>
          <p:cNvGraphicFramePr/>
          <p:nvPr/>
        </p:nvGraphicFramePr>
        <p:xfrm>
          <a:off x="1288588" y="2942375"/>
          <a:ext cx="6566800" cy="1692625"/>
        </p:xfrm>
        <a:graphic>
          <a:graphicData uri="http://schemas.openxmlformats.org/drawingml/2006/table">
            <a:tbl>
              <a:tblPr>
                <a:noFill/>
                <a:tableStyleId>{FF77369D-8E47-4B83-A2D0-D524AB664E9A}</a:tableStyleId>
              </a:tblPr>
              <a:tblGrid>
                <a:gridCol w="742475">
                  <a:extLst>
                    <a:ext uri="{9D8B030D-6E8A-4147-A177-3AD203B41FA5}">
                      <a16:colId xmlns:a16="http://schemas.microsoft.com/office/drawing/2014/main" val="20000"/>
                    </a:ext>
                  </a:extLst>
                </a:gridCol>
                <a:gridCol w="493525">
                  <a:extLst>
                    <a:ext uri="{9D8B030D-6E8A-4147-A177-3AD203B41FA5}">
                      <a16:colId xmlns:a16="http://schemas.microsoft.com/office/drawing/2014/main" val="20001"/>
                    </a:ext>
                  </a:extLst>
                </a:gridCol>
                <a:gridCol w="729450">
                  <a:extLst>
                    <a:ext uri="{9D8B030D-6E8A-4147-A177-3AD203B41FA5}">
                      <a16:colId xmlns:a16="http://schemas.microsoft.com/office/drawing/2014/main" val="20002"/>
                    </a:ext>
                  </a:extLst>
                </a:gridCol>
                <a:gridCol w="733600">
                  <a:extLst>
                    <a:ext uri="{9D8B030D-6E8A-4147-A177-3AD203B41FA5}">
                      <a16:colId xmlns:a16="http://schemas.microsoft.com/office/drawing/2014/main" val="20003"/>
                    </a:ext>
                  </a:extLst>
                </a:gridCol>
                <a:gridCol w="581075">
                  <a:extLst>
                    <a:ext uri="{9D8B030D-6E8A-4147-A177-3AD203B41FA5}">
                      <a16:colId xmlns:a16="http://schemas.microsoft.com/office/drawing/2014/main" val="20004"/>
                    </a:ext>
                  </a:extLst>
                </a:gridCol>
                <a:gridCol w="608375">
                  <a:extLst>
                    <a:ext uri="{9D8B030D-6E8A-4147-A177-3AD203B41FA5}">
                      <a16:colId xmlns:a16="http://schemas.microsoft.com/office/drawing/2014/main" val="20005"/>
                    </a:ext>
                  </a:extLst>
                </a:gridCol>
                <a:gridCol w="599425">
                  <a:extLst>
                    <a:ext uri="{9D8B030D-6E8A-4147-A177-3AD203B41FA5}">
                      <a16:colId xmlns:a16="http://schemas.microsoft.com/office/drawing/2014/main" val="20006"/>
                    </a:ext>
                  </a:extLst>
                </a:gridCol>
                <a:gridCol w="574975">
                  <a:extLst>
                    <a:ext uri="{9D8B030D-6E8A-4147-A177-3AD203B41FA5}">
                      <a16:colId xmlns:a16="http://schemas.microsoft.com/office/drawing/2014/main" val="20007"/>
                    </a:ext>
                  </a:extLst>
                </a:gridCol>
                <a:gridCol w="767250">
                  <a:extLst>
                    <a:ext uri="{9D8B030D-6E8A-4147-A177-3AD203B41FA5}">
                      <a16:colId xmlns:a16="http://schemas.microsoft.com/office/drawing/2014/main" val="20008"/>
                    </a:ext>
                  </a:extLst>
                </a:gridCol>
                <a:gridCol w="736650">
                  <a:extLst>
                    <a:ext uri="{9D8B030D-6E8A-4147-A177-3AD203B41FA5}">
                      <a16:colId xmlns:a16="http://schemas.microsoft.com/office/drawing/2014/main" val="20009"/>
                    </a:ext>
                  </a:extLst>
                </a:gridCol>
              </a:tblGrid>
              <a:tr h="238650">
                <a:tc>
                  <a:txBody>
                    <a:bodyPr/>
                    <a:lstStyle/>
                    <a:p>
                      <a:pPr marL="0" lvl="0" indent="0" algn="ctr" rtl="0">
                        <a:lnSpc>
                          <a:spcPct val="115000"/>
                        </a:lnSpc>
                        <a:spcBef>
                          <a:spcPts val="0"/>
                        </a:spcBef>
                        <a:spcAft>
                          <a:spcPts val="0"/>
                        </a:spcAft>
                        <a:buNone/>
                      </a:pPr>
                      <a:r>
                        <a:rPr lang="en" sz="1200"/>
                        <a:t>arr_delay</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200"/>
                        <a:t>&lt;-60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200"/>
                        <a:t>[-59, -30]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200"/>
                        <a:t>[-29, -10]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200"/>
                        <a:t>[-9, -2]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200"/>
                        <a:t>[-1, 2]</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200"/>
                        <a:t>[3, 10]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200"/>
                        <a:t>[11, 30]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200"/>
                        <a:t>[31, 60]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200"/>
                        <a:t>&gt;60</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38650">
                <a:tc>
                  <a:txBody>
                    <a:bodyPr/>
                    <a:lstStyle/>
                    <a:p>
                      <a:pPr marL="0" lvl="0" indent="0" algn="ctr" rtl="0">
                        <a:lnSpc>
                          <a:spcPct val="115000"/>
                        </a:lnSpc>
                        <a:spcBef>
                          <a:spcPts val="0"/>
                        </a:spcBef>
                        <a:spcAft>
                          <a:spcPts val="0"/>
                        </a:spcAft>
                        <a:buNone/>
                      </a:pPr>
                      <a:r>
                        <a:rPr lang="en" sz="1200"/>
                        <a:t>TP + FN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a:t>665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101945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875369</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1528655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1407082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545335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370960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294037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300556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38650">
                <a:tc>
                  <a:txBody>
                    <a:bodyPr/>
                    <a:lstStyle/>
                    <a:p>
                      <a:pPr marL="0" lvl="0" indent="0" algn="ctr" rtl="0">
                        <a:lnSpc>
                          <a:spcPct val="115000"/>
                        </a:lnSpc>
                        <a:spcBef>
                          <a:spcPts val="0"/>
                        </a:spcBef>
                        <a:spcAft>
                          <a:spcPts val="0"/>
                        </a:spcAft>
                        <a:buNone/>
                      </a:pPr>
                      <a:r>
                        <a:rPr lang="en" sz="1200"/>
                        <a:t>TP + FP</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a:t>9</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374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646857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2686093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1161053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30216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315278</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286301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298423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60725">
                <a:tc>
                  <a:txBody>
                    <a:bodyPr/>
                    <a:lstStyle/>
                    <a:p>
                      <a:pPr marL="0" lvl="0" indent="0" algn="ctr" rtl="0">
                        <a:lnSpc>
                          <a:spcPct val="115000"/>
                        </a:lnSpc>
                        <a:spcBef>
                          <a:spcPts val="0"/>
                        </a:spcBef>
                        <a:spcAft>
                          <a:spcPts val="0"/>
                        </a:spcAft>
                        <a:buNone/>
                      </a:pPr>
                      <a:r>
                        <a:rPr lang="en" sz="1200"/>
                        <a:t>TP</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a:t>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182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233746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1020333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469821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10803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124852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166697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000"/>
                        <a:t>258695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38650">
                <a:tc>
                  <a:txBody>
                    <a:bodyPr/>
                    <a:lstStyle/>
                    <a:p>
                      <a:pPr marL="0" lvl="0" indent="0" algn="ctr" rtl="0">
                        <a:lnSpc>
                          <a:spcPct val="115000"/>
                        </a:lnSpc>
                        <a:spcBef>
                          <a:spcPts val="0"/>
                        </a:spcBef>
                        <a:spcAft>
                          <a:spcPts val="0"/>
                        </a:spcAft>
                        <a:buNone/>
                      </a:pPr>
                      <a:r>
                        <a:rPr lang="en" sz="1200"/>
                        <a:t>Precision</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a:t>0.556</a:t>
                      </a:r>
                      <a:endParaRPr sz="10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0.487</a:t>
                      </a:r>
                      <a:endParaRPr sz="10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0.361</a:t>
                      </a:r>
                      <a:endParaRPr sz="10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0.380</a:t>
                      </a:r>
                      <a:endParaRPr sz="10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0.405</a:t>
                      </a:r>
                      <a:endParaRPr sz="10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0.358</a:t>
                      </a:r>
                      <a:endParaRPr sz="10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0.396</a:t>
                      </a:r>
                      <a:endParaRPr sz="10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0.582</a:t>
                      </a:r>
                      <a:endParaRPr sz="10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0.867</a:t>
                      </a:r>
                      <a:endParaRPr sz="1000"/>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38650">
                <a:tc>
                  <a:txBody>
                    <a:bodyPr/>
                    <a:lstStyle/>
                    <a:p>
                      <a:pPr marL="0" lvl="0" indent="0" algn="ctr" rtl="0">
                        <a:lnSpc>
                          <a:spcPct val="115000"/>
                        </a:lnSpc>
                        <a:spcBef>
                          <a:spcPts val="0"/>
                        </a:spcBef>
                        <a:spcAft>
                          <a:spcPts val="0"/>
                        </a:spcAft>
                        <a:buNone/>
                      </a:pPr>
                      <a:r>
                        <a:rPr lang="en" sz="1200"/>
                        <a:t>recall</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a:t>0.008</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0.002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0.267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0.667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0.334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0.020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0.337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0.567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0.861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38650">
                <a:tc>
                  <a:txBody>
                    <a:bodyPr/>
                    <a:lstStyle/>
                    <a:p>
                      <a:pPr marL="0" lvl="0" indent="0" algn="ctr" rtl="0">
                        <a:lnSpc>
                          <a:spcPct val="115000"/>
                        </a:lnSpc>
                        <a:spcBef>
                          <a:spcPts val="0"/>
                        </a:spcBef>
                        <a:spcAft>
                          <a:spcPts val="0"/>
                        </a:spcAft>
                        <a:buNone/>
                      </a:pPr>
                      <a:r>
                        <a:rPr lang="en" sz="1200"/>
                        <a:t>F1 score</a:t>
                      </a:r>
                      <a:endParaRPr sz="12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 sz="1000"/>
                        <a:t>0.015</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0.004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0.307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0.484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0.366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0.038</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0.364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0.574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t>0.864</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0"/>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Technical Approach</a:t>
            </a:r>
            <a:endParaRPr/>
          </a:p>
        </p:txBody>
      </p:sp>
      <p:sp>
        <p:nvSpPr>
          <p:cNvPr id="209" name="Google Shape;209;p40"/>
          <p:cNvSpPr txBox="1"/>
          <p:nvPr/>
        </p:nvSpPr>
        <p:spPr>
          <a:xfrm>
            <a:off x="457200" y="1264500"/>
            <a:ext cx="4426200" cy="3694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a:t>buildTree using MapReduce</a:t>
            </a:r>
            <a:endParaRPr sz="1200"/>
          </a:p>
          <a:p>
            <a:pPr marL="914400" lvl="1" indent="-304800" algn="l" rtl="0">
              <a:spcBef>
                <a:spcPts val="0"/>
              </a:spcBef>
              <a:spcAft>
                <a:spcPts val="0"/>
              </a:spcAft>
              <a:buSzPts val="1200"/>
              <a:buChar char="○"/>
            </a:pPr>
            <a:r>
              <a:rPr lang="en" sz="1200"/>
              <a:t>Implement a Breadth First Search to build the Decision Tree.</a:t>
            </a:r>
            <a:endParaRPr sz="1200"/>
          </a:p>
          <a:p>
            <a:pPr marL="914400" lvl="1" indent="-304800" algn="l" rtl="0">
              <a:spcBef>
                <a:spcPts val="0"/>
              </a:spcBef>
              <a:spcAft>
                <a:spcPts val="0"/>
              </a:spcAft>
              <a:buSzPts val="1200"/>
              <a:buChar char="○"/>
            </a:pPr>
            <a:r>
              <a:rPr lang="en" sz="1200"/>
              <a:t>Leverage MapReduce to compute the Entropy and Information Gain, so as to find the best split.</a:t>
            </a:r>
            <a:endParaRPr sz="1200"/>
          </a:p>
          <a:p>
            <a:pPr marL="457200" lvl="0" indent="-304800" algn="l" rtl="0">
              <a:spcBef>
                <a:spcPts val="0"/>
              </a:spcBef>
              <a:spcAft>
                <a:spcPts val="0"/>
              </a:spcAft>
              <a:buSzPts val="1200"/>
              <a:buChar char="●"/>
            </a:pPr>
            <a:r>
              <a:rPr lang="en" sz="1200"/>
              <a:t>buildTree in Memory</a:t>
            </a:r>
            <a:endParaRPr sz="1200"/>
          </a:p>
          <a:p>
            <a:pPr marL="914400" lvl="1" indent="-304800" algn="l" rtl="0">
              <a:spcBef>
                <a:spcPts val="0"/>
              </a:spcBef>
              <a:spcAft>
                <a:spcPts val="0"/>
              </a:spcAft>
              <a:buSzPts val="1200"/>
              <a:buChar char="○"/>
            </a:pPr>
            <a:r>
              <a:rPr lang="en" sz="1200"/>
              <a:t>Implement a Depth First Search to construct the Decision Tree in memory when the data size is small enough after several splits.</a:t>
            </a:r>
            <a:endParaRPr sz="1200"/>
          </a:p>
          <a:p>
            <a:pPr marL="457200" lvl="0" indent="-304800" algn="l" rtl="0">
              <a:spcBef>
                <a:spcPts val="0"/>
              </a:spcBef>
              <a:spcAft>
                <a:spcPts val="0"/>
              </a:spcAft>
              <a:buSzPts val="1200"/>
              <a:buChar char="●"/>
            </a:pPr>
            <a:r>
              <a:rPr lang="en" sz="1200"/>
              <a:t>Training - When to stop?</a:t>
            </a:r>
            <a:endParaRPr sz="1200"/>
          </a:p>
          <a:p>
            <a:pPr marL="914400" lvl="1" indent="-304800" algn="l" rtl="0">
              <a:spcBef>
                <a:spcPts val="0"/>
              </a:spcBef>
              <a:spcAft>
                <a:spcPts val="0"/>
              </a:spcAft>
              <a:buSzPts val="1200"/>
              <a:buChar char="○"/>
            </a:pPr>
            <a:r>
              <a:rPr lang="en" sz="1200"/>
              <a:t>Number of data points is small enough</a:t>
            </a:r>
            <a:endParaRPr sz="1200"/>
          </a:p>
          <a:p>
            <a:pPr marL="914400" lvl="1" indent="-304800" algn="l" rtl="0">
              <a:spcBef>
                <a:spcPts val="0"/>
              </a:spcBef>
              <a:spcAft>
                <a:spcPts val="0"/>
              </a:spcAft>
              <a:buSzPts val="1200"/>
              <a:buChar char="○"/>
            </a:pPr>
            <a:r>
              <a:rPr lang="en" sz="1200"/>
              <a:t>Entropy is small enough</a:t>
            </a:r>
            <a:endParaRPr sz="1200"/>
          </a:p>
          <a:p>
            <a:pPr marL="914400" lvl="1" indent="-304800" algn="l" rtl="0">
              <a:spcBef>
                <a:spcPts val="0"/>
              </a:spcBef>
              <a:spcAft>
                <a:spcPts val="0"/>
              </a:spcAft>
              <a:buSzPts val="1200"/>
              <a:buChar char="○"/>
            </a:pPr>
            <a:r>
              <a:rPr lang="en" sz="1200"/>
              <a:t>Reach the max level of the tree</a:t>
            </a:r>
            <a:endParaRPr sz="1200"/>
          </a:p>
          <a:p>
            <a:pPr marL="914400" lvl="1" indent="-304800" algn="l" rtl="0">
              <a:spcBef>
                <a:spcPts val="0"/>
              </a:spcBef>
              <a:spcAft>
                <a:spcPts val="0"/>
              </a:spcAft>
              <a:buSzPts val="1200"/>
              <a:buChar char="○"/>
            </a:pPr>
            <a:r>
              <a:rPr lang="en" sz="1200"/>
              <a:t>The training process takes about 30 min to complete, our model training process about 26 thousands of records per second.</a:t>
            </a:r>
            <a:endParaRPr sz="1200"/>
          </a:p>
          <a:p>
            <a:pPr marL="457200" lvl="0" indent="-304800" algn="l" rtl="0">
              <a:spcBef>
                <a:spcPts val="0"/>
              </a:spcBef>
              <a:spcAft>
                <a:spcPts val="0"/>
              </a:spcAft>
              <a:buSzPts val="1200"/>
              <a:buChar char="●"/>
            </a:pPr>
            <a:r>
              <a:rPr lang="en" sz="1200"/>
              <a:t>Prediction?</a:t>
            </a:r>
            <a:endParaRPr sz="1200"/>
          </a:p>
          <a:p>
            <a:pPr marL="914400" lvl="1" indent="-304800" algn="l" rtl="0">
              <a:spcBef>
                <a:spcPts val="0"/>
              </a:spcBef>
              <a:spcAft>
                <a:spcPts val="0"/>
              </a:spcAft>
              <a:buSzPts val="1200"/>
              <a:buChar char="○"/>
            </a:pPr>
            <a:r>
              <a:rPr lang="en" sz="1200"/>
              <a:t>Take the mode of the dataset w.r.t the corresponding leaf node as the prediction.</a:t>
            </a:r>
            <a:endParaRPr sz="1200"/>
          </a:p>
        </p:txBody>
      </p:sp>
      <p:pic>
        <p:nvPicPr>
          <p:cNvPr id="210" name="Google Shape;210;p40"/>
          <p:cNvPicPr preferRelativeResize="0"/>
          <p:nvPr/>
        </p:nvPicPr>
        <p:blipFill>
          <a:blip r:embed="rId3">
            <a:alphaModFix/>
          </a:blip>
          <a:stretch>
            <a:fillRect/>
          </a:stretch>
        </p:blipFill>
        <p:spPr>
          <a:xfrm>
            <a:off x="7247575" y="1131600"/>
            <a:ext cx="1842473" cy="3524849"/>
          </a:xfrm>
          <a:prstGeom prst="rect">
            <a:avLst/>
          </a:prstGeom>
          <a:noFill/>
          <a:ln>
            <a:noFill/>
          </a:ln>
        </p:spPr>
      </p:pic>
      <p:pic>
        <p:nvPicPr>
          <p:cNvPr id="211" name="Google Shape;211;p40"/>
          <p:cNvPicPr preferRelativeResize="0"/>
          <p:nvPr/>
        </p:nvPicPr>
        <p:blipFill>
          <a:blip r:embed="rId4">
            <a:alphaModFix/>
          </a:blip>
          <a:stretch>
            <a:fillRect/>
          </a:stretch>
        </p:blipFill>
        <p:spPr>
          <a:xfrm>
            <a:off x="5074050" y="707850"/>
            <a:ext cx="2339121" cy="40215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1"/>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dirty="0"/>
              <a:t>ANN model </a:t>
            </a:r>
            <a:endParaRPr dirty="0"/>
          </a:p>
        </p:txBody>
      </p:sp>
      <p:sp>
        <p:nvSpPr>
          <p:cNvPr id="217" name="Google Shape;217;p41"/>
          <p:cNvSpPr txBox="1"/>
          <p:nvPr/>
        </p:nvSpPr>
        <p:spPr>
          <a:xfrm>
            <a:off x="244925" y="1232000"/>
            <a:ext cx="7518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Build an ANN with 5 dense hidden layers and one output layer</a:t>
            </a:r>
            <a:endParaRPr dirty="0"/>
          </a:p>
        </p:txBody>
      </p:sp>
      <p:pic>
        <p:nvPicPr>
          <p:cNvPr id="218" name="Google Shape;218;p41"/>
          <p:cNvPicPr preferRelativeResize="0"/>
          <p:nvPr/>
        </p:nvPicPr>
        <p:blipFill>
          <a:blip r:embed="rId3">
            <a:alphaModFix/>
          </a:blip>
          <a:stretch>
            <a:fillRect/>
          </a:stretch>
        </p:blipFill>
        <p:spPr>
          <a:xfrm>
            <a:off x="5498225" y="1901725"/>
            <a:ext cx="3353531" cy="2979576"/>
          </a:xfrm>
          <a:prstGeom prst="rect">
            <a:avLst/>
          </a:prstGeom>
          <a:noFill/>
          <a:ln>
            <a:noFill/>
          </a:ln>
        </p:spPr>
      </p:pic>
      <p:sp>
        <p:nvSpPr>
          <p:cNvPr id="219" name="Google Shape;219;p41"/>
          <p:cNvSpPr txBox="1"/>
          <p:nvPr/>
        </p:nvSpPr>
        <p:spPr>
          <a:xfrm>
            <a:off x="244925" y="1556000"/>
            <a:ext cx="7518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Optimizer- ADAM, Loss Function- Categorical Cross Entropy</a:t>
            </a:r>
            <a:endParaRPr dirty="0"/>
          </a:p>
        </p:txBody>
      </p:sp>
      <p:sp>
        <p:nvSpPr>
          <p:cNvPr id="220" name="Google Shape;220;p41"/>
          <p:cNvSpPr txBox="1"/>
          <p:nvPr/>
        </p:nvSpPr>
        <p:spPr>
          <a:xfrm>
            <a:off x="244925" y="1829575"/>
            <a:ext cx="7518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Activation- </a:t>
            </a:r>
            <a:r>
              <a:rPr lang="en" dirty="0" err="1"/>
              <a:t>Softmax</a:t>
            </a:r>
            <a:endParaRPr dirty="0"/>
          </a:p>
        </p:txBody>
      </p:sp>
      <p:pic>
        <p:nvPicPr>
          <p:cNvPr id="221" name="Google Shape;221;p41"/>
          <p:cNvPicPr preferRelativeResize="0"/>
          <p:nvPr/>
        </p:nvPicPr>
        <p:blipFill>
          <a:blip r:embed="rId4">
            <a:alphaModFix/>
          </a:blip>
          <a:stretch>
            <a:fillRect/>
          </a:stretch>
        </p:blipFill>
        <p:spPr>
          <a:xfrm>
            <a:off x="457200" y="2915575"/>
            <a:ext cx="4537224" cy="2132999"/>
          </a:xfrm>
          <a:prstGeom prst="rect">
            <a:avLst/>
          </a:prstGeom>
          <a:noFill/>
          <a:ln>
            <a:noFill/>
          </a:ln>
        </p:spPr>
      </p:pic>
      <p:sp>
        <p:nvSpPr>
          <p:cNvPr id="222" name="Google Shape;222;p41"/>
          <p:cNvSpPr txBox="1"/>
          <p:nvPr/>
        </p:nvSpPr>
        <p:spPr>
          <a:xfrm>
            <a:off x="1458875" y="2515375"/>
            <a:ext cx="269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Network Architecture</a:t>
            </a:r>
            <a:endParaRPr dirty="0"/>
          </a:p>
        </p:txBody>
      </p:sp>
      <p:sp>
        <p:nvSpPr>
          <p:cNvPr id="223" name="Google Shape;223;p41"/>
          <p:cNvSpPr txBox="1"/>
          <p:nvPr/>
        </p:nvSpPr>
        <p:spPr>
          <a:xfrm>
            <a:off x="5827838" y="1407688"/>
            <a:ext cx="269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Results</a:t>
            </a:r>
            <a:endParaRPr/>
          </a:p>
        </p:txBody>
      </p:sp>
      <p:sp>
        <p:nvSpPr>
          <p:cNvPr id="224" name="Google Shape;224;p41"/>
          <p:cNvSpPr txBox="1"/>
          <p:nvPr/>
        </p:nvSpPr>
        <p:spPr>
          <a:xfrm>
            <a:off x="244925" y="2161638"/>
            <a:ext cx="75183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Hyperparameters- Learning Rate, Dropout tweaking</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110"/>
        <p:cNvGrpSpPr/>
        <p:nvPr/>
      </p:nvGrpSpPr>
      <p:grpSpPr>
        <a:xfrm>
          <a:off x="0" y="0"/>
          <a:ext cx="0" cy="0"/>
          <a:chOff x="0" y="0"/>
          <a:chExt cx="0" cy="0"/>
        </a:xfrm>
      </p:grpSpPr>
      <p:sp>
        <p:nvSpPr>
          <p:cNvPr id="111" name="Google Shape;111;p26"/>
          <p:cNvSpPr txBox="1">
            <a:spLocks noGrp="1"/>
          </p:cNvSpPr>
          <p:nvPr>
            <p:ph type="title"/>
          </p:nvPr>
        </p:nvSpPr>
        <p:spPr>
          <a:xfrm>
            <a:off x="457200" y="707850"/>
            <a:ext cx="8229600" cy="606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dirty="0"/>
              <a:t>Introduction &amp; Motivation</a:t>
            </a:r>
            <a:endParaRPr dirty="0"/>
          </a:p>
        </p:txBody>
      </p:sp>
      <p:sp>
        <p:nvSpPr>
          <p:cNvPr id="113" name="Google Shape;113;p26"/>
          <p:cNvSpPr txBox="1">
            <a:spLocks noGrp="1"/>
          </p:cNvSpPr>
          <p:nvPr>
            <p:ph type="title"/>
          </p:nvPr>
        </p:nvSpPr>
        <p:spPr>
          <a:xfrm>
            <a:off x="457200" y="3831700"/>
            <a:ext cx="8229600" cy="1052400"/>
          </a:xfrm>
          <a:prstGeom prst="rect">
            <a:avLst/>
          </a:prstGeom>
        </p:spPr>
        <p:txBody>
          <a:bodyPr spcFirstLastPara="1" wrap="square" lIns="91425" tIns="45700" rIns="91425" bIns="45700" anchor="ctr" anchorCtr="0">
            <a:noAutofit/>
          </a:bodyPr>
          <a:lstStyle/>
          <a:p>
            <a:pPr marL="0" lvl="0" indent="0" algn="just" rtl="0">
              <a:spcBef>
                <a:spcPts val="440"/>
              </a:spcBef>
              <a:spcAft>
                <a:spcPts val="0"/>
              </a:spcAft>
              <a:buNone/>
            </a:pPr>
            <a:endParaRPr dirty="0">
              <a:solidFill>
                <a:schemeClr val="dk1"/>
              </a:solidFill>
            </a:endParaRPr>
          </a:p>
          <a:p>
            <a:pPr marL="0" lvl="0" indent="0" algn="just" rtl="0">
              <a:spcBef>
                <a:spcPts val="440"/>
              </a:spcBef>
              <a:spcAft>
                <a:spcPts val="0"/>
              </a:spcAft>
              <a:buNone/>
            </a:pPr>
            <a:r>
              <a:rPr lang="en" dirty="0">
                <a:solidFill>
                  <a:schemeClr val="dk1"/>
                </a:solidFill>
              </a:rPr>
              <a:t>Target Users</a:t>
            </a:r>
            <a:endParaRPr dirty="0">
              <a:solidFill>
                <a:schemeClr val="dk1"/>
              </a:solidFill>
            </a:endParaRPr>
          </a:p>
          <a:p>
            <a:pPr marL="457200" lvl="0" indent="-349250" algn="just" rtl="0">
              <a:spcBef>
                <a:spcPts val="440"/>
              </a:spcBef>
              <a:spcAft>
                <a:spcPts val="0"/>
              </a:spcAft>
              <a:buClr>
                <a:schemeClr val="dk1"/>
              </a:buClr>
              <a:buSzPts val="1900"/>
              <a:buChar char="●"/>
            </a:pPr>
            <a:r>
              <a:rPr lang="en" sz="1900" dirty="0">
                <a:solidFill>
                  <a:schemeClr val="dk1"/>
                </a:solidFill>
              </a:rPr>
              <a:t>Passengers travelling often for business/leisure</a:t>
            </a:r>
            <a:endParaRPr sz="1900" dirty="0">
              <a:solidFill>
                <a:schemeClr val="dk1"/>
              </a:solidFill>
            </a:endParaRPr>
          </a:p>
          <a:p>
            <a:pPr marL="457200" lvl="0" indent="0" algn="just" rtl="0">
              <a:spcBef>
                <a:spcPts val="440"/>
              </a:spcBef>
              <a:spcAft>
                <a:spcPts val="0"/>
              </a:spcAft>
              <a:buNone/>
            </a:pPr>
            <a:endParaRPr dirty="0">
              <a:solidFill>
                <a:schemeClr val="dk1"/>
              </a:solidFill>
            </a:endParaRPr>
          </a:p>
        </p:txBody>
      </p:sp>
      <p:graphicFrame>
        <p:nvGraphicFramePr>
          <p:cNvPr id="115" name="Google Shape;112;p26">
            <a:extLst>
              <a:ext uri="{FF2B5EF4-FFF2-40B4-BE49-F238E27FC236}">
                <a16:creationId xmlns:a16="http://schemas.microsoft.com/office/drawing/2014/main" id="{838825AC-17D0-6AEE-F25C-88293903BB0F}"/>
              </a:ext>
            </a:extLst>
          </p:cNvPr>
          <p:cNvGraphicFramePr/>
          <p:nvPr/>
        </p:nvGraphicFramePr>
        <p:xfrm>
          <a:off x="457200" y="1393650"/>
          <a:ext cx="8229600" cy="2187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2"/>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Experiments</a:t>
            </a:r>
            <a:endParaRPr/>
          </a:p>
        </p:txBody>
      </p:sp>
      <p:sp>
        <p:nvSpPr>
          <p:cNvPr id="230" name="Google Shape;230;p42"/>
          <p:cNvSpPr txBox="1"/>
          <p:nvPr/>
        </p:nvSpPr>
        <p:spPr>
          <a:xfrm>
            <a:off x="607000" y="1512175"/>
            <a:ext cx="7986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b="1"/>
              <a:t>Tried the following: </a:t>
            </a:r>
            <a:endParaRPr b="1"/>
          </a:p>
          <a:p>
            <a:pPr marL="457200" lvl="0" indent="-317500" algn="l" rtl="0">
              <a:spcBef>
                <a:spcPts val="0"/>
              </a:spcBef>
              <a:spcAft>
                <a:spcPts val="0"/>
              </a:spcAft>
              <a:buSzPts val="1400"/>
              <a:buChar char="-"/>
            </a:pPr>
            <a:r>
              <a:rPr lang="en"/>
              <a:t>Regression models (Linear, Boosted Linear, Decision Tree Regressor)</a:t>
            </a:r>
            <a:endParaRPr/>
          </a:p>
          <a:p>
            <a:pPr marL="457200" lvl="0" indent="-317500" algn="l" rtl="0">
              <a:spcBef>
                <a:spcPts val="0"/>
              </a:spcBef>
              <a:spcAft>
                <a:spcPts val="0"/>
              </a:spcAft>
              <a:buSzPts val="1400"/>
              <a:buChar char="-"/>
            </a:pPr>
            <a:r>
              <a:rPr lang="en"/>
              <a:t>Tried different features and data cleaning techniques</a:t>
            </a:r>
            <a:endParaRPr/>
          </a:p>
          <a:p>
            <a:pPr marL="457200" lvl="0" indent="-317500" algn="l" rtl="0">
              <a:spcBef>
                <a:spcPts val="0"/>
              </a:spcBef>
              <a:spcAft>
                <a:spcPts val="0"/>
              </a:spcAft>
              <a:buSzPts val="1400"/>
              <a:buChar char="-"/>
            </a:pPr>
            <a:r>
              <a:rPr lang="en"/>
              <a:t>Different architectures of ANN</a:t>
            </a:r>
            <a:endParaRPr/>
          </a:p>
        </p:txBody>
      </p:sp>
      <p:graphicFrame>
        <p:nvGraphicFramePr>
          <p:cNvPr id="231" name="Google Shape;231;p42"/>
          <p:cNvGraphicFramePr/>
          <p:nvPr/>
        </p:nvGraphicFramePr>
        <p:xfrm>
          <a:off x="814050" y="2757200"/>
          <a:ext cx="7239000" cy="2022673"/>
        </p:xfrm>
        <a:graphic>
          <a:graphicData uri="http://schemas.openxmlformats.org/drawingml/2006/table">
            <a:tbl>
              <a:tblPr>
                <a:noFill/>
                <a:tableStyleId>{664FC2B6-3EEA-4FBF-AD42-FF9D024AA9E3}</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b="1"/>
                        <a:t>Model</a:t>
                      </a:r>
                      <a:endParaRPr b="1"/>
                    </a:p>
                  </a:txBody>
                  <a:tcPr marL="91425" marR="91425" marT="91425" marB="91425"/>
                </a:tc>
                <a:tc>
                  <a:txBody>
                    <a:bodyPr/>
                    <a:lstStyle/>
                    <a:p>
                      <a:pPr marL="0" lvl="0" indent="0" algn="l" rtl="0">
                        <a:lnSpc>
                          <a:spcPct val="115000"/>
                        </a:lnSpc>
                        <a:spcBef>
                          <a:spcPts val="0"/>
                        </a:spcBef>
                        <a:spcAft>
                          <a:spcPts val="0"/>
                        </a:spcAft>
                        <a:buNone/>
                      </a:pPr>
                      <a:r>
                        <a:rPr lang="en" b="1"/>
                        <a:t>MAE</a:t>
                      </a:r>
                      <a:endParaRPr b="1"/>
                    </a:p>
                  </a:txBody>
                  <a:tcPr marL="91425" marR="91425" marT="91425" marB="91425">
                    <a:solidFill>
                      <a:srgbClr val="B6D7A8"/>
                    </a:solidFill>
                  </a:tcPr>
                </a:tc>
                <a:tc>
                  <a:txBody>
                    <a:bodyPr/>
                    <a:lstStyle/>
                    <a:p>
                      <a:pPr marL="0" lvl="0" indent="0" algn="ctr" rtl="0">
                        <a:spcBef>
                          <a:spcPts val="0"/>
                        </a:spcBef>
                        <a:spcAft>
                          <a:spcPts val="0"/>
                        </a:spcAft>
                        <a:buNone/>
                      </a:pPr>
                      <a:r>
                        <a:rPr lang="en" b="1"/>
                        <a:t>MSE</a:t>
                      </a:r>
                      <a:endParaRPr b="1"/>
                    </a:p>
                  </a:txBody>
                  <a:tcPr marL="91425" marR="91425" marT="91425" marB="91425">
                    <a:solidFill>
                      <a:srgbClr val="B6D7A8"/>
                    </a:solidFill>
                  </a:tcPr>
                </a:tc>
                <a:tc>
                  <a:txBody>
                    <a:bodyPr/>
                    <a:lstStyle/>
                    <a:p>
                      <a:pPr marL="0" lvl="0" indent="0" algn="ctr" rtl="0">
                        <a:spcBef>
                          <a:spcPts val="0"/>
                        </a:spcBef>
                        <a:spcAft>
                          <a:spcPts val="0"/>
                        </a:spcAft>
                        <a:buNone/>
                      </a:pPr>
                      <a:r>
                        <a:rPr lang="en" b="1"/>
                        <a:t>MAE</a:t>
                      </a:r>
                      <a:endParaRPr b="1"/>
                    </a:p>
                  </a:txBody>
                  <a:tcPr marL="91425" marR="91425" marT="91425" marB="91425">
                    <a:solidFill>
                      <a:srgbClr val="9FC5E8"/>
                    </a:solidFill>
                  </a:tcPr>
                </a:tc>
                <a:tc>
                  <a:txBody>
                    <a:bodyPr/>
                    <a:lstStyle/>
                    <a:p>
                      <a:pPr marL="0" lvl="0" indent="0" algn="ctr" rtl="0">
                        <a:spcBef>
                          <a:spcPts val="0"/>
                        </a:spcBef>
                        <a:spcAft>
                          <a:spcPts val="0"/>
                        </a:spcAft>
                        <a:buNone/>
                      </a:pPr>
                      <a:r>
                        <a:rPr lang="en" b="1"/>
                        <a:t>MSE</a:t>
                      </a:r>
                      <a:endParaRPr b="1"/>
                    </a:p>
                  </a:txBody>
                  <a:tcPr marL="91425" marR="91425" marT="91425" marB="91425">
                    <a:solidFill>
                      <a:srgbClr val="9FC5E8"/>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AdaBoost</a:t>
                      </a:r>
                      <a:endParaRPr/>
                    </a:p>
                  </a:txBody>
                  <a:tcPr marL="91425" marR="91425" marT="91425" marB="91425"/>
                </a:tc>
                <a:tc>
                  <a:txBody>
                    <a:bodyPr/>
                    <a:lstStyle/>
                    <a:p>
                      <a:pPr marL="0" lvl="0" indent="0" algn="ctr" rtl="0">
                        <a:spcBef>
                          <a:spcPts val="0"/>
                        </a:spcBef>
                        <a:spcAft>
                          <a:spcPts val="0"/>
                        </a:spcAft>
                        <a:buNone/>
                      </a:pPr>
                      <a:r>
                        <a:rPr lang="en"/>
                        <a:t>27.40</a:t>
                      </a:r>
                      <a:endParaRPr/>
                    </a:p>
                  </a:txBody>
                  <a:tcPr marL="91425" marR="91425" marT="91425" marB="91425"/>
                </a:tc>
                <a:tc>
                  <a:txBody>
                    <a:bodyPr/>
                    <a:lstStyle/>
                    <a:p>
                      <a:pPr marL="0" lvl="0" indent="0" algn="ctr" rtl="0">
                        <a:spcBef>
                          <a:spcPts val="0"/>
                        </a:spcBef>
                        <a:spcAft>
                          <a:spcPts val="0"/>
                        </a:spcAft>
                        <a:buNone/>
                      </a:pPr>
                      <a:r>
                        <a:rPr lang="en"/>
                        <a:t>2146.87</a:t>
                      </a:r>
                      <a:endParaRPr/>
                    </a:p>
                  </a:txBody>
                  <a:tcPr marL="91425" marR="91425" marT="91425" marB="91425"/>
                </a:tc>
                <a:tc>
                  <a:txBody>
                    <a:bodyPr/>
                    <a:lstStyle/>
                    <a:p>
                      <a:pPr marL="0" lvl="0" indent="0" algn="ctr" rtl="0">
                        <a:spcBef>
                          <a:spcPts val="0"/>
                        </a:spcBef>
                        <a:spcAft>
                          <a:spcPts val="0"/>
                        </a:spcAft>
                        <a:buNone/>
                      </a:pPr>
                      <a:r>
                        <a:rPr lang="en"/>
                        <a:t>11.009</a:t>
                      </a:r>
                      <a:endParaRPr/>
                    </a:p>
                  </a:txBody>
                  <a:tcPr marL="91425" marR="91425" marT="91425" marB="91425"/>
                </a:tc>
                <a:tc>
                  <a:txBody>
                    <a:bodyPr/>
                    <a:lstStyle/>
                    <a:p>
                      <a:pPr marL="0" lvl="0" indent="0" algn="ctr" rtl="0">
                        <a:spcBef>
                          <a:spcPts val="0"/>
                        </a:spcBef>
                        <a:spcAft>
                          <a:spcPts val="0"/>
                        </a:spcAft>
                        <a:buNone/>
                      </a:pPr>
                      <a:r>
                        <a:rPr lang="en"/>
                        <a:t>242.58</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Linear Regression</a:t>
                      </a:r>
                      <a:endParaRPr/>
                    </a:p>
                  </a:txBody>
                  <a:tcPr marL="91425" marR="91425" marT="91425" marB="91425"/>
                </a:tc>
                <a:tc>
                  <a:txBody>
                    <a:bodyPr/>
                    <a:lstStyle/>
                    <a:p>
                      <a:pPr marL="0" lvl="0" indent="0" algn="ctr" rtl="0">
                        <a:spcBef>
                          <a:spcPts val="0"/>
                        </a:spcBef>
                        <a:spcAft>
                          <a:spcPts val="0"/>
                        </a:spcAft>
                        <a:buNone/>
                      </a:pPr>
                      <a:r>
                        <a:rPr lang="en"/>
                        <a:t>6.41</a:t>
                      </a:r>
                      <a:endParaRPr/>
                    </a:p>
                  </a:txBody>
                  <a:tcPr marL="91425" marR="91425" marT="91425" marB="91425"/>
                </a:tc>
                <a:tc>
                  <a:txBody>
                    <a:bodyPr/>
                    <a:lstStyle/>
                    <a:p>
                      <a:pPr marL="0" lvl="0" indent="0" algn="ctr" rtl="0">
                        <a:spcBef>
                          <a:spcPts val="0"/>
                        </a:spcBef>
                        <a:spcAft>
                          <a:spcPts val="0"/>
                        </a:spcAft>
                        <a:buNone/>
                      </a:pPr>
                      <a:r>
                        <a:rPr lang="en"/>
                        <a:t>88.729</a:t>
                      </a:r>
                      <a:endParaRPr/>
                    </a:p>
                  </a:txBody>
                  <a:tcPr marL="91425" marR="91425" marT="91425" marB="91425"/>
                </a:tc>
                <a:tc>
                  <a:txBody>
                    <a:bodyPr/>
                    <a:lstStyle/>
                    <a:p>
                      <a:pPr marL="0" lvl="0" indent="0" algn="ctr" rtl="0">
                        <a:spcBef>
                          <a:spcPts val="0"/>
                        </a:spcBef>
                        <a:spcAft>
                          <a:spcPts val="0"/>
                        </a:spcAft>
                        <a:buNone/>
                      </a:pPr>
                      <a:r>
                        <a:rPr lang="en"/>
                        <a:t>6.17</a:t>
                      </a:r>
                      <a:endParaRPr/>
                    </a:p>
                  </a:txBody>
                  <a:tcPr marL="91425" marR="91425" marT="91425" marB="91425"/>
                </a:tc>
                <a:tc>
                  <a:txBody>
                    <a:bodyPr/>
                    <a:lstStyle/>
                    <a:p>
                      <a:pPr marL="0" lvl="0" indent="0" algn="ctr" rtl="0">
                        <a:spcBef>
                          <a:spcPts val="0"/>
                        </a:spcBef>
                        <a:spcAft>
                          <a:spcPts val="0"/>
                        </a:spcAft>
                        <a:buNone/>
                      </a:pPr>
                      <a:r>
                        <a:rPr lang="en"/>
                        <a:t>71.53</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Decision Tree Regressor</a:t>
                      </a:r>
                      <a:endParaRPr/>
                    </a:p>
                  </a:txBody>
                  <a:tcPr marL="91425" marR="91425" marT="91425" marB="91425"/>
                </a:tc>
                <a:tc>
                  <a:txBody>
                    <a:bodyPr/>
                    <a:lstStyle/>
                    <a:p>
                      <a:pPr marL="0" lvl="0" indent="0" algn="ctr" rtl="0">
                        <a:spcBef>
                          <a:spcPts val="0"/>
                        </a:spcBef>
                        <a:spcAft>
                          <a:spcPts val="0"/>
                        </a:spcAft>
                        <a:buNone/>
                      </a:pPr>
                      <a:r>
                        <a:rPr lang="en"/>
                        <a:t>5.006</a:t>
                      </a:r>
                      <a:endParaRPr/>
                    </a:p>
                  </a:txBody>
                  <a:tcPr marL="91425" marR="91425" marT="91425" marB="91425"/>
                </a:tc>
                <a:tc>
                  <a:txBody>
                    <a:bodyPr/>
                    <a:lstStyle/>
                    <a:p>
                      <a:pPr marL="0" lvl="0" indent="0" algn="ctr" rtl="0">
                        <a:spcBef>
                          <a:spcPts val="0"/>
                        </a:spcBef>
                        <a:spcAft>
                          <a:spcPts val="0"/>
                        </a:spcAft>
                        <a:buNone/>
                      </a:pPr>
                      <a:r>
                        <a:rPr lang="en"/>
                        <a:t>83.16</a:t>
                      </a:r>
                      <a:endParaRPr/>
                    </a:p>
                  </a:txBody>
                  <a:tcPr marL="91425" marR="91425" marT="91425" marB="91425"/>
                </a:tc>
                <a:tc>
                  <a:txBody>
                    <a:bodyPr/>
                    <a:lstStyle/>
                    <a:p>
                      <a:pPr marL="0" lvl="0" indent="0" algn="ctr" rtl="0">
                        <a:spcBef>
                          <a:spcPts val="0"/>
                        </a:spcBef>
                        <a:spcAft>
                          <a:spcPts val="0"/>
                        </a:spcAft>
                        <a:buNone/>
                      </a:pPr>
                      <a:r>
                        <a:rPr lang="en"/>
                        <a:t>4.816</a:t>
                      </a:r>
                      <a:endParaRPr/>
                    </a:p>
                  </a:txBody>
                  <a:tcPr marL="91425" marR="91425" marT="91425" marB="91425"/>
                </a:tc>
                <a:tc>
                  <a:txBody>
                    <a:bodyPr/>
                    <a:lstStyle/>
                    <a:p>
                      <a:pPr marL="0" lvl="0" indent="0" algn="ctr" rtl="0">
                        <a:spcBef>
                          <a:spcPts val="0"/>
                        </a:spcBef>
                        <a:spcAft>
                          <a:spcPts val="0"/>
                        </a:spcAft>
                        <a:buNone/>
                      </a:pPr>
                      <a:r>
                        <a:rPr lang="en"/>
                        <a:t>59.623</a:t>
                      </a:r>
                      <a:endParaRPr/>
                    </a:p>
                  </a:txBody>
                  <a:tcPr marL="91425" marR="91425" marT="91425" marB="91425"/>
                </a:tc>
                <a:extLst>
                  <a:ext uri="{0D108BD9-81ED-4DB2-BD59-A6C34878D82A}">
                    <a16:rowId xmlns:a16="http://schemas.microsoft.com/office/drawing/2014/main" val="10003"/>
                  </a:ext>
                </a:extLst>
              </a:tr>
            </a:tbl>
          </a:graphicData>
        </a:graphic>
      </p:graphicFrame>
      <p:cxnSp>
        <p:nvCxnSpPr>
          <p:cNvPr id="232" name="Google Shape;232;p42"/>
          <p:cNvCxnSpPr/>
          <p:nvPr/>
        </p:nvCxnSpPr>
        <p:spPr>
          <a:xfrm flipH="1">
            <a:off x="5910325" y="2406700"/>
            <a:ext cx="543000" cy="3513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42"/>
          <p:cNvCxnSpPr/>
          <p:nvPr/>
        </p:nvCxnSpPr>
        <p:spPr>
          <a:xfrm>
            <a:off x="6421400" y="2417350"/>
            <a:ext cx="626400" cy="330300"/>
          </a:xfrm>
          <a:prstGeom prst="straightConnector1">
            <a:avLst/>
          </a:prstGeom>
          <a:noFill/>
          <a:ln w="9525" cap="flat" cmpd="sng">
            <a:solidFill>
              <a:schemeClr val="dk2"/>
            </a:solidFill>
            <a:prstDash val="solid"/>
            <a:round/>
            <a:headEnd type="none" w="med" len="med"/>
            <a:tailEnd type="triangle" w="med" len="med"/>
          </a:ln>
        </p:spPr>
      </p:cxnSp>
      <p:sp>
        <p:nvSpPr>
          <p:cNvPr id="234" name="Google Shape;234;p42"/>
          <p:cNvSpPr txBox="1"/>
          <p:nvPr/>
        </p:nvSpPr>
        <p:spPr>
          <a:xfrm>
            <a:off x="5633350" y="2017150"/>
            <a:ext cx="2044800" cy="400200"/>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Removed Outliers!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3"/>
          <p:cNvSpPr txBox="1">
            <a:spLocks noGrp="1"/>
          </p:cNvSpPr>
          <p:nvPr>
            <p:ph type="title"/>
          </p:nvPr>
        </p:nvSpPr>
        <p:spPr>
          <a:xfrm>
            <a:off x="457200" y="707850"/>
            <a:ext cx="8229600" cy="606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Experiments- Regression</a:t>
            </a:r>
            <a:endParaRPr/>
          </a:p>
        </p:txBody>
      </p:sp>
      <p:graphicFrame>
        <p:nvGraphicFramePr>
          <p:cNvPr id="240" name="Google Shape;240;p43"/>
          <p:cNvGraphicFramePr/>
          <p:nvPr/>
        </p:nvGraphicFramePr>
        <p:xfrm>
          <a:off x="952500" y="1415950"/>
          <a:ext cx="8037825" cy="3416350"/>
        </p:xfrm>
        <a:graphic>
          <a:graphicData uri="http://schemas.openxmlformats.org/drawingml/2006/table">
            <a:tbl>
              <a:tblPr>
                <a:noFill/>
                <a:tableStyleId>{664FC2B6-3EEA-4FBF-AD42-FF9D024AA9E3}</a:tableStyleId>
              </a:tblPr>
              <a:tblGrid>
                <a:gridCol w="2679275">
                  <a:extLst>
                    <a:ext uri="{9D8B030D-6E8A-4147-A177-3AD203B41FA5}">
                      <a16:colId xmlns:a16="http://schemas.microsoft.com/office/drawing/2014/main" val="20000"/>
                    </a:ext>
                  </a:extLst>
                </a:gridCol>
                <a:gridCol w="2679275">
                  <a:extLst>
                    <a:ext uri="{9D8B030D-6E8A-4147-A177-3AD203B41FA5}">
                      <a16:colId xmlns:a16="http://schemas.microsoft.com/office/drawing/2014/main" val="20001"/>
                    </a:ext>
                  </a:extLst>
                </a:gridCol>
                <a:gridCol w="2679275">
                  <a:extLst>
                    <a:ext uri="{9D8B030D-6E8A-4147-A177-3AD203B41FA5}">
                      <a16:colId xmlns:a16="http://schemas.microsoft.com/office/drawing/2014/main" val="20002"/>
                    </a:ext>
                  </a:extLst>
                </a:gridCol>
              </a:tblGrid>
              <a:tr h="17081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7081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241" name="Google Shape;241;p43"/>
          <p:cNvPicPr preferRelativeResize="0"/>
          <p:nvPr/>
        </p:nvPicPr>
        <p:blipFill rotWithShape="1">
          <a:blip r:embed="rId3">
            <a:alphaModFix/>
          </a:blip>
          <a:srcRect r="-10729" b="-9075"/>
          <a:stretch/>
        </p:blipFill>
        <p:spPr>
          <a:xfrm>
            <a:off x="1207075" y="1540800"/>
            <a:ext cx="2424699" cy="1536799"/>
          </a:xfrm>
          <a:prstGeom prst="rect">
            <a:avLst/>
          </a:prstGeom>
          <a:noFill/>
          <a:ln>
            <a:noFill/>
          </a:ln>
        </p:spPr>
      </p:pic>
      <p:pic>
        <p:nvPicPr>
          <p:cNvPr id="242" name="Google Shape;242;p43"/>
          <p:cNvPicPr preferRelativeResize="0"/>
          <p:nvPr/>
        </p:nvPicPr>
        <p:blipFill>
          <a:blip r:embed="rId4">
            <a:alphaModFix/>
          </a:blip>
          <a:stretch>
            <a:fillRect/>
          </a:stretch>
        </p:blipFill>
        <p:spPr>
          <a:xfrm>
            <a:off x="1044676" y="3228350"/>
            <a:ext cx="2340025" cy="1462506"/>
          </a:xfrm>
          <a:prstGeom prst="rect">
            <a:avLst/>
          </a:prstGeom>
          <a:noFill/>
          <a:ln>
            <a:noFill/>
          </a:ln>
        </p:spPr>
      </p:pic>
      <p:pic>
        <p:nvPicPr>
          <p:cNvPr id="243" name="Google Shape;243;p43"/>
          <p:cNvPicPr preferRelativeResize="0"/>
          <p:nvPr/>
        </p:nvPicPr>
        <p:blipFill>
          <a:blip r:embed="rId5">
            <a:alphaModFix/>
          </a:blip>
          <a:stretch>
            <a:fillRect/>
          </a:stretch>
        </p:blipFill>
        <p:spPr>
          <a:xfrm>
            <a:off x="3936850" y="1490900"/>
            <a:ext cx="2189650" cy="1438294"/>
          </a:xfrm>
          <a:prstGeom prst="rect">
            <a:avLst/>
          </a:prstGeom>
          <a:noFill/>
          <a:ln>
            <a:noFill/>
          </a:ln>
        </p:spPr>
      </p:pic>
      <p:pic>
        <p:nvPicPr>
          <p:cNvPr id="244" name="Google Shape;244;p43"/>
          <p:cNvPicPr preferRelativeResize="0"/>
          <p:nvPr/>
        </p:nvPicPr>
        <p:blipFill>
          <a:blip r:embed="rId6">
            <a:alphaModFix/>
          </a:blip>
          <a:stretch>
            <a:fillRect/>
          </a:stretch>
        </p:blipFill>
        <p:spPr>
          <a:xfrm>
            <a:off x="3801406" y="3228350"/>
            <a:ext cx="2340026" cy="1485650"/>
          </a:xfrm>
          <a:prstGeom prst="rect">
            <a:avLst/>
          </a:prstGeom>
          <a:noFill/>
          <a:ln>
            <a:noFill/>
          </a:ln>
        </p:spPr>
      </p:pic>
      <p:pic>
        <p:nvPicPr>
          <p:cNvPr id="245" name="Google Shape;245;p43"/>
          <p:cNvPicPr preferRelativeResize="0"/>
          <p:nvPr/>
        </p:nvPicPr>
        <p:blipFill>
          <a:blip r:embed="rId7">
            <a:alphaModFix/>
          </a:blip>
          <a:stretch>
            <a:fillRect/>
          </a:stretch>
        </p:blipFill>
        <p:spPr>
          <a:xfrm>
            <a:off x="6504998" y="3209388"/>
            <a:ext cx="2340025" cy="1500423"/>
          </a:xfrm>
          <a:prstGeom prst="rect">
            <a:avLst/>
          </a:prstGeom>
          <a:noFill/>
          <a:ln>
            <a:noFill/>
          </a:ln>
        </p:spPr>
      </p:pic>
      <p:pic>
        <p:nvPicPr>
          <p:cNvPr id="246" name="Google Shape;246;p43"/>
          <p:cNvPicPr preferRelativeResize="0"/>
          <p:nvPr/>
        </p:nvPicPr>
        <p:blipFill>
          <a:blip r:embed="rId8">
            <a:alphaModFix/>
          </a:blip>
          <a:stretch>
            <a:fillRect/>
          </a:stretch>
        </p:blipFill>
        <p:spPr>
          <a:xfrm>
            <a:off x="6505000" y="1490807"/>
            <a:ext cx="2340026" cy="14924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4"/>
          <p:cNvSpPr txBox="1">
            <a:spLocks noGrp="1"/>
          </p:cNvSpPr>
          <p:nvPr>
            <p:ph type="title"/>
          </p:nvPr>
        </p:nvSpPr>
        <p:spPr>
          <a:xfrm>
            <a:off x="457200" y="918926"/>
            <a:ext cx="8229600" cy="606000"/>
          </a:xfrm>
          <a:prstGeom prst="rect">
            <a:avLst/>
          </a:prstGeom>
          <a:solidFill>
            <a:schemeClr val="lt1">
              <a:alpha val="90000"/>
            </a:schemeClr>
          </a:solidFill>
        </p:spPr>
        <p:txBody>
          <a:bodyPr spcFirstLastPara="1" wrap="square" lIns="91425" tIns="45700" rIns="91425" bIns="45700" anchor="ctr" anchorCtr="0">
            <a:noAutofit/>
          </a:bodyPr>
          <a:lstStyle/>
          <a:p>
            <a:pPr marL="0" lvl="0" indent="0" algn="l" rtl="0">
              <a:spcBef>
                <a:spcPts val="0"/>
              </a:spcBef>
              <a:spcAft>
                <a:spcPts val="0"/>
              </a:spcAft>
              <a:buNone/>
            </a:pPr>
            <a:r>
              <a:rPr lang="en" dirty="0">
                <a:solidFill>
                  <a:schemeClr val="tx1"/>
                </a:solidFill>
              </a:rPr>
              <a:t>Experiments- ANN</a:t>
            </a:r>
            <a:endParaRPr dirty="0">
              <a:solidFill>
                <a:schemeClr val="tx1"/>
              </a:solidFill>
            </a:endParaRPr>
          </a:p>
        </p:txBody>
      </p:sp>
      <p:pic>
        <p:nvPicPr>
          <p:cNvPr id="2" name="Picture 3" descr="Human brain nerve cells">
            <a:extLst>
              <a:ext uri="{FF2B5EF4-FFF2-40B4-BE49-F238E27FC236}">
                <a16:creationId xmlns:a16="http://schemas.microsoft.com/office/drawing/2014/main" id="{565B5F70-EE99-2BE2-153B-6DDBA88FA718}"/>
              </a:ext>
            </a:extLst>
          </p:cNvPr>
          <p:cNvPicPr>
            <a:picLocks noChangeAspect="1"/>
          </p:cNvPicPr>
          <p:nvPr/>
        </p:nvPicPr>
        <p:blipFill rotWithShape="1">
          <a:blip r:embed="rId3">
            <a:alphaModFix amt="50000"/>
          </a:blip>
          <a:srcRect t="25000"/>
          <a:stretch/>
        </p:blipFill>
        <p:spPr>
          <a:xfrm>
            <a:off x="0" y="544286"/>
            <a:ext cx="9144000" cy="4599214"/>
          </a:xfrm>
          <a:prstGeom prst="rect">
            <a:avLst/>
          </a:prstGeom>
        </p:spPr>
      </p:pic>
      <p:pic>
        <p:nvPicPr>
          <p:cNvPr id="4" name="Picture 3">
            <a:extLst>
              <a:ext uri="{FF2B5EF4-FFF2-40B4-BE49-F238E27FC236}">
                <a16:creationId xmlns:a16="http://schemas.microsoft.com/office/drawing/2014/main" id="{EF99E546-73ED-7F1C-EF60-9E29D3847348}"/>
              </a:ext>
            </a:extLst>
          </p:cNvPr>
          <p:cNvPicPr>
            <a:picLocks noChangeAspect="1"/>
          </p:cNvPicPr>
          <p:nvPr/>
        </p:nvPicPr>
        <p:blipFill>
          <a:blip r:embed="rId4"/>
          <a:stretch>
            <a:fillRect/>
          </a:stretch>
        </p:blipFill>
        <p:spPr>
          <a:xfrm>
            <a:off x="435948" y="1912290"/>
            <a:ext cx="8272104" cy="1863205"/>
          </a:xfrm>
          <a:prstGeom prst="rect">
            <a:avLst/>
          </a:prstGeom>
          <a:solidFill>
            <a:schemeClr val="lt1"/>
          </a:solid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5"/>
          <p:cNvSpPr txBox="1">
            <a:spLocks noGrp="1"/>
          </p:cNvSpPr>
          <p:nvPr>
            <p:ph type="title"/>
          </p:nvPr>
        </p:nvSpPr>
        <p:spPr>
          <a:xfrm>
            <a:off x="3864428" y="671712"/>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Tools and Technologies used</a:t>
            </a:r>
            <a:endParaRPr dirty="0"/>
          </a:p>
        </p:txBody>
      </p:sp>
      <p:sp>
        <p:nvSpPr>
          <p:cNvPr id="258" name="Google Shape;258;p45"/>
          <p:cNvSpPr txBox="1"/>
          <p:nvPr/>
        </p:nvSpPr>
        <p:spPr>
          <a:xfrm>
            <a:off x="4093029" y="1640128"/>
            <a:ext cx="9292821" cy="3116929"/>
          </a:xfrm>
          <a:prstGeom prst="rect">
            <a:avLst/>
          </a:prstGeom>
          <a:noFill/>
          <a:ln>
            <a:noFill/>
          </a:ln>
        </p:spPr>
        <p:txBody>
          <a:bodyPr spcFirstLastPara="1" wrap="square" lIns="91425" tIns="45700" rIns="91425" bIns="45700" anchor="t" anchorCtr="0">
            <a:noAutofit/>
          </a:bodyPr>
          <a:lstStyle/>
          <a:p>
            <a:pPr marL="457200" marR="0" lvl="0" indent="0" algn="just" rtl="0">
              <a:spcBef>
                <a:spcPts val="0"/>
              </a:spcBef>
              <a:spcAft>
                <a:spcPts val="0"/>
              </a:spcAft>
              <a:buNone/>
            </a:pPr>
            <a:endParaRPr sz="1900" dirty="0">
              <a:solidFill>
                <a:schemeClr val="dk2"/>
              </a:solidFill>
            </a:endParaRPr>
          </a:p>
          <a:p>
            <a:pPr marL="457200" lvl="0" indent="-349250" algn="just" rtl="0">
              <a:spcBef>
                <a:spcPts val="440"/>
              </a:spcBef>
              <a:spcAft>
                <a:spcPts val="0"/>
              </a:spcAft>
              <a:buClr>
                <a:schemeClr val="dk2"/>
              </a:buClr>
              <a:buSzPts val="1900"/>
              <a:buChar char="●"/>
            </a:pPr>
            <a:r>
              <a:rPr lang="en" sz="1900" dirty="0">
                <a:solidFill>
                  <a:schemeClr val="dk1"/>
                </a:solidFill>
              </a:rPr>
              <a:t>Rutgers </a:t>
            </a:r>
            <a:r>
              <a:rPr lang="en" sz="1900" dirty="0" err="1">
                <a:solidFill>
                  <a:schemeClr val="dk1"/>
                </a:solidFill>
              </a:rPr>
              <a:t>iLab</a:t>
            </a:r>
            <a:r>
              <a:rPr lang="en" sz="1900" dirty="0">
                <a:solidFill>
                  <a:schemeClr val="dk1"/>
                </a:solidFill>
              </a:rPr>
              <a:t> machines</a:t>
            </a:r>
          </a:p>
          <a:p>
            <a:pPr marL="107950" lvl="0" algn="just" rtl="0">
              <a:spcBef>
                <a:spcPts val="440"/>
              </a:spcBef>
              <a:spcAft>
                <a:spcPts val="0"/>
              </a:spcAft>
              <a:buClr>
                <a:schemeClr val="dk2"/>
              </a:buClr>
              <a:buSzPts val="1900"/>
            </a:pPr>
            <a:endParaRPr sz="1900" dirty="0">
              <a:solidFill>
                <a:schemeClr val="dk1"/>
              </a:solidFill>
            </a:endParaRPr>
          </a:p>
          <a:p>
            <a:pPr marL="457200" lvl="0" indent="-349250" algn="just" rtl="0">
              <a:spcBef>
                <a:spcPts val="0"/>
              </a:spcBef>
              <a:spcAft>
                <a:spcPts val="0"/>
              </a:spcAft>
              <a:buClr>
                <a:schemeClr val="dk1"/>
              </a:buClr>
              <a:buSzPts val="1900"/>
              <a:buChar char="●"/>
            </a:pPr>
            <a:r>
              <a:rPr lang="en" sz="1900" dirty="0" err="1">
                <a:solidFill>
                  <a:schemeClr val="dk1"/>
                </a:solidFill>
              </a:rPr>
              <a:t>VSCode</a:t>
            </a:r>
            <a:r>
              <a:rPr lang="en" sz="1900" dirty="0">
                <a:solidFill>
                  <a:schemeClr val="dk1"/>
                </a:solidFill>
              </a:rPr>
              <a:t>, </a:t>
            </a:r>
            <a:r>
              <a:rPr lang="en" sz="1900" dirty="0" err="1">
                <a:solidFill>
                  <a:schemeClr val="dk1"/>
                </a:solidFill>
              </a:rPr>
              <a:t>Jupyter</a:t>
            </a:r>
            <a:r>
              <a:rPr lang="en" sz="1900" dirty="0">
                <a:solidFill>
                  <a:schemeClr val="dk1"/>
                </a:solidFill>
              </a:rPr>
              <a:t> notebook</a:t>
            </a:r>
          </a:p>
          <a:p>
            <a:pPr marL="107950" lvl="0" algn="just" rtl="0">
              <a:spcBef>
                <a:spcPts val="0"/>
              </a:spcBef>
              <a:spcAft>
                <a:spcPts val="0"/>
              </a:spcAft>
              <a:buClr>
                <a:schemeClr val="dk1"/>
              </a:buClr>
              <a:buSzPts val="1900"/>
            </a:pPr>
            <a:endParaRPr sz="1900" dirty="0">
              <a:solidFill>
                <a:schemeClr val="dk1"/>
              </a:solidFill>
            </a:endParaRPr>
          </a:p>
          <a:p>
            <a:pPr marL="457200" lvl="0" indent="-349250" algn="just" rtl="0">
              <a:spcBef>
                <a:spcPts val="0"/>
              </a:spcBef>
              <a:spcAft>
                <a:spcPts val="0"/>
              </a:spcAft>
              <a:buClr>
                <a:schemeClr val="dk1"/>
              </a:buClr>
              <a:buSzPts val="1900"/>
              <a:buChar char="●"/>
            </a:pPr>
            <a:r>
              <a:rPr lang="en" sz="1900" dirty="0">
                <a:solidFill>
                  <a:schemeClr val="dk1"/>
                </a:solidFill>
              </a:rPr>
              <a:t>Python 3.8</a:t>
            </a:r>
          </a:p>
          <a:p>
            <a:pPr marL="107950" lvl="0" algn="just" rtl="0">
              <a:spcBef>
                <a:spcPts val="0"/>
              </a:spcBef>
              <a:spcAft>
                <a:spcPts val="0"/>
              </a:spcAft>
              <a:buClr>
                <a:schemeClr val="dk1"/>
              </a:buClr>
              <a:buSzPts val="1900"/>
            </a:pPr>
            <a:endParaRPr lang="en" sz="1900" dirty="0">
              <a:solidFill>
                <a:schemeClr val="dk1"/>
              </a:solidFill>
            </a:endParaRPr>
          </a:p>
          <a:p>
            <a:pPr marL="457200" lvl="0" indent="-349250" algn="just" rtl="0">
              <a:spcBef>
                <a:spcPts val="0"/>
              </a:spcBef>
              <a:spcAft>
                <a:spcPts val="0"/>
              </a:spcAft>
              <a:buClr>
                <a:schemeClr val="dk1"/>
              </a:buClr>
              <a:buSzPts val="1900"/>
              <a:buChar char="●"/>
            </a:pPr>
            <a:r>
              <a:rPr lang="en" sz="1900" dirty="0">
                <a:solidFill>
                  <a:schemeClr val="dk1"/>
                </a:solidFill>
              </a:rPr>
              <a:t>Libraries- </a:t>
            </a:r>
            <a:r>
              <a:rPr lang="en" sz="1900" dirty="0" err="1">
                <a:solidFill>
                  <a:schemeClr val="dk1"/>
                </a:solidFill>
              </a:rPr>
              <a:t>Tensorflow</a:t>
            </a:r>
            <a:r>
              <a:rPr lang="en" sz="1900" dirty="0">
                <a:solidFill>
                  <a:schemeClr val="dk1"/>
                </a:solidFill>
              </a:rPr>
              <a:t>, scikit-learn</a:t>
            </a:r>
            <a:endParaRPr sz="1900" dirty="0">
              <a:solidFill>
                <a:schemeClr val="dk1"/>
              </a:solidFill>
            </a:endParaRPr>
          </a:p>
          <a:p>
            <a:pPr marL="457200" lvl="0" indent="0" algn="just" rtl="0">
              <a:spcBef>
                <a:spcPts val="440"/>
              </a:spcBef>
              <a:spcAft>
                <a:spcPts val="0"/>
              </a:spcAft>
              <a:buNone/>
            </a:pPr>
            <a:endParaRPr sz="1900" dirty="0">
              <a:solidFill>
                <a:schemeClr val="dk1"/>
              </a:solidFill>
            </a:endParaRPr>
          </a:p>
          <a:p>
            <a:pPr marL="0" marR="0" lvl="0" indent="0" algn="l" rtl="0">
              <a:spcBef>
                <a:spcPts val="440"/>
              </a:spcBef>
              <a:spcAft>
                <a:spcPts val="0"/>
              </a:spcAft>
              <a:buNone/>
            </a:pPr>
            <a:endParaRPr sz="1900" dirty="0">
              <a:solidFill>
                <a:schemeClr val="dk2"/>
              </a:solidFill>
            </a:endParaRPr>
          </a:p>
          <a:p>
            <a:pPr marL="0" marR="0" lvl="0" indent="0" algn="l" rtl="0">
              <a:spcBef>
                <a:spcPts val="440"/>
              </a:spcBef>
              <a:spcAft>
                <a:spcPts val="0"/>
              </a:spcAft>
              <a:buNone/>
            </a:pPr>
            <a:endParaRPr sz="1900" dirty="0">
              <a:solidFill>
                <a:schemeClr val="dk2"/>
              </a:solidFill>
            </a:endParaRPr>
          </a:p>
          <a:p>
            <a:pPr marL="0" marR="0" lvl="0" indent="0" algn="l" rtl="0">
              <a:spcBef>
                <a:spcPts val="440"/>
              </a:spcBef>
              <a:spcAft>
                <a:spcPts val="0"/>
              </a:spcAft>
              <a:buNone/>
            </a:pPr>
            <a:endParaRPr sz="1900" dirty="0">
              <a:solidFill>
                <a:schemeClr val="dk2"/>
              </a:solidFill>
            </a:endParaRPr>
          </a:p>
          <a:p>
            <a:pPr marL="0" marR="0" lvl="0" indent="0" algn="l" rtl="0">
              <a:spcBef>
                <a:spcPts val="440"/>
              </a:spcBef>
              <a:spcAft>
                <a:spcPts val="0"/>
              </a:spcAft>
              <a:buNone/>
            </a:pPr>
            <a:endParaRPr sz="1900" dirty="0">
              <a:solidFill>
                <a:schemeClr val="dk2"/>
              </a:solidFill>
            </a:endParaRPr>
          </a:p>
          <a:p>
            <a:pPr marL="0" marR="0" lvl="0" indent="0" algn="l" rtl="0">
              <a:spcBef>
                <a:spcPts val="440"/>
              </a:spcBef>
              <a:spcAft>
                <a:spcPts val="0"/>
              </a:spcAft>
              <a:buNone/>
            </a:pPr>
            <a:endParaRPr sz="1900" dirty="0">
              <a:solidFill>
                <a:schemeClr val="dk2"/>
              </a:solidFill>
            </a:endParaRPr>
          </a:p>
          <a:p>
            <a:pPr marL="0" marR="0" lvl="0" indent="0" algn="l" rtl="0">
              <a:spcBef>
                <a:spcPts val="440"/>
              </a:spcBef>
              <a:spcAft>
                <a:spcPts val="0"/>
              </a:spcAft>
              <a:buNone/>
            </a:pPr>
            <a:endParaRPr sz="1900" dirty="0">
              <a:solidFill>
                <a:schemeClr val="dk2"/>
              </a:solidFill>
            </a:endParaRPr>
          </a:p>
          <a:p>
            <a:pPr marL="0" marR="0" lvl="0" indent="0" algn="l" rtl="0">
              <a:spcBef>
                <a:spcPts val="440"/>
              </a:spcBef>
              <a:spcAft>
                <a:spcPts val="0"/>
              </a:spcAft>
              <a:buNone/>
            </a:pPr>
            <a:endParaRPr sz="1900" dirty="0">
              <a:solidFill>
                <a:schemeClr val="dk2"/>
              </a:solidFill>
            </a:endParaRPr>
          </a:p>
          <a:p>
            <a:pPr marL="0" marR="0" lvl="0" indent="0" algn="l" rtl="0">
              <a:spcBef>
                <a:spcPts val="440"/>
              </a:spcBef>
              <a:spcAft>
                <a:spcPts val="0"/>
              </a:spcAft>
              <a:buNone/>
            </a:pPr>
            <a:endParaRPr sz="1900" dirty="0">
              <a:solidFill>
                <a:schemeClr val="dk2"/>
              </a:solidFill>
            </a:endParaRPr>
          </a:p>
        </p:txBody>
      </p:sp>
      <p:pic>
        <p:nvPicPr>
          <p:cNvPr id="2" name="Picture 1" descr="Back view of an aeroplane">
            <a:extLst>
              <a:ext uri="{FF2B5EF4-FFF2-40B4-BE49-F238E27FC236}">
                <a16:creationId xmlns:a16="http://schemas.microsoft.com/office/drawing/2014/main" id="{EDD693DA-3D41-F834-FACB-77F0526FF77B}"/>
              </a:ext>
            </a:extLst>
          </p:cNvPr>
          <p:cNvPicPr>
            <a:picLocks noChangeAspect="1"/>
          </p:cNvPicPr>
          <p:nvPr/>
        </p:nvPicPr>
        <p:blipFill rotWithShape="1">
          <a:blip r:embed="rId3"/>
          <a:srcRect l="25270" r="37121" b="-1"/>
          <a:stretch/>
        </p:blipFill>
        <p:spPr>
          <a:xfrm>
            <a:off x="20" y="598713"/>
            <a:ext cx="3744665" cy="45598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6"/>
          <p:cNvSpPr txBox="1"/>
          <p:nvPr/>
        </p:nvSpPr>
        <p:spPr>
          <a:xfrm>
            <a:off x="0" y="1585700"/>
            <a:ext cx="9028800" cy="3264900"/>
          </a:xfrm>
          <a:prstGeom prst="rect">
            <a:avLst/>
          </a:prstGeom>
          <a:noFill/>
          <a:ln>
            <a:noFill/>
          </a:ln>
        </p:spPr>
        <p:txBody>
          <a:bodyPr spcFirstLastPara="1" wrap="square" lIns="91425" tIns="45700" rIns="91425" bIns="45700" anchor="t" anchorCtr="0">
            <a:noAutofit/>
          </a:bodyPr>
          <a:lstStyle/>
          <a:p>
            <a:pPr marL="457200" marR="0" lvl="0" indent="0" algn="just" rtl="0">
              <a:spcBef>
                <a:spcPts val="0"/>
              </a:spcBef>
              <a:spcAft>
                <a:spcPts val="0"/>
              </a:spcAft>
              <a:buNone/>
            </a:pPr>
            <a:endParaRPr sz="1900">
              <a:solidFill>
                <a:schemeClr val="dk2"/>
              </a:solidFill>
            </a:endParaRPr>
          </a:p>
          <a:p>
            <a:pPr marL="457200" lvl="0" indent="0" algn="just" rtl="0">
              <a:spcBef>
                <a:spcPts val="440"/>
              </a:spcBef>
              <a:spcAft>
                <a:spcPts val="0"/>
              </a:spcAft>
              <a:buNone/>
            </a:pPr>
            <a:endParaRPr sz="1900">
              <a:solidFill>
                <a:schemeClr val="dk1"/>
              </a:solidFill>
            </a:endParaRPr>
          </a:p>
          <a:p>
            <a:pPr marL="0" marR="0" lvl="0" indent="0" algn="l" rtl="0">
              <a:spcBef>
                <a:spcPts val="440"/>
              </a:spcBef>
              <a:spcAft>
                <a:spcPts val="0"/>
              </a:spcAft>
              <a:buNone/>
            </a:pPr>
            <a:endParaRPr sz="1900">
              <a:solidFill>
                <a:schemeClr val="dk2"/>
              </a:solidFill>
            </a:endParaRPr>
          </a:p>
          <a:p>
            <a:pPr marL="0" marR="0" lvl="0" indent="0" algn="l" rtl="0">
              <a:spcBef>
                <a:spcPts val="440"/>
              </a:spcBef>
              <a:spcAft>
                <a:spcPts val="0"/>
              </a:spcAft>
              <a:buNone/>
            </a:pPr>
            <a:endParaRPr sz="1900">
              <a:solidFill>
                <a:schemeClr val="dk2"/>
              </a:solidFill>
            </a:endParaRPr>
          </a:p>
          <a:p>
            <a:pPr marL="0" marR="0" lvl="0" indent="0" algn="l" rtl="0">
              <a:spcBef>
                <a:spcPts val="440"/>
              </a:spcBef>
              <a:spcAft>
                <a:spcPts val="0"/>
              </a:spcAft>
              <a:buNone/>
            </a:pPr>
            <a:endParaRPr sz="1900">
              <a:solidFill>
                <a:schemeClr val="dk2"/>
              </a:solidFill>
            </a:endParaRPr>
          </a:p>
          <a:p>
            <a:pPr marL="0" marR="0" lvl="0" indent="0" algn="l" rtl="0">
              <a:spcBef>
                <a:spcPts val="440"/>
              </a:spcBef>
              <a:spcAft>
                <a:spcPts val="0"/>
              </a:spcAft>
              <a:buNone/>
            </a:pPr>
            <a:endParaRPr sz="1900">
              <a:solidFill>
                <a:schemeClr val="dk2"/>
              </a:solidFill>
            </a:endParaRPr>
          </a:p>
          <a:p>
            <a:pPr marL="0" marR="0" lvl="0" indent="0" algn="l" rtl="0">
              <a:spcBef>
                <a:spcPts val="440"/>
              </a:spcBef>
              <a:spcAft>
                <a:spcPts val="0"/>
              </a:spcAft>
              <a:buNone/>
            </a:pPr>
            <a:endParaRPr sz="1900">
              <a:solidFill>
                <a:schemeClr val="dk2"/>
              </a:solidFill>
            </a:endParaRPr>
          </a:p>
          <a:p>
            <a:pPr marL="0" marR="0" lvl="0" indent="0" algn="l" rtl="0">
              <a:spcBef>
                <a:spcPts val="440"/>
              </a:spcBef>
              <a:spcAft>
                <a:spcPts val="0"/>
              </a:spcAft>
              <a:buNone/>
            </a:pPr>
            <a:endParaRPr sz="1900">
              <a:solidFill>
                <a:schemeClr val="dk2"/>
              </a:solidFill>
            </a:endParaRPr>
          </a:p>
          <a:p>
            <a:pPr marL="0" marR="0" lvl="0" indent="0" algn="l" rtl="0">
              <a:spcBef>
                <a:spcPts val="440"/>
              </a:spcBef>
              <a:spcAft>
                <a:spcPts val="0"/>
              </a:spcAft>
              <a:buNone/>
            </a:pPr>
            <a:endParaRPr sz="1900">
              <a:solidFill>
                <a:schemeClr val="dk2"/>
              </a:solidFill>
            </a:endParaRPr>
          </a:p>
          <a:p>
            <a:pPr marL="0" marR="0" lvl="0" indent="0" algn="l" rtl="0">
              <a:spcBef>
                <a:spcPts val="440"/>
              </a:spcBef>
              <a:spcAft>
                <a:spcPts val="0"/>
              </a:spcAft>
              <a:buNone/>
            </a:pPr>
            <a:endParaRPr sz="1900">
              <a:solidFill>
                <a:schemeClr val="dk2"/>
              </a:solidFill>
            </a:endParaRPr>
          </a:p>
        </p:txBody>
      </p:sp>
      <p:pic>
        <p:nvPicPr>
          <p:cNvPr id="264" name="Google Shape;264;p46"/>
          <p:cNvPicPr preferRelativeResize="0"/>
          <p:nvPr/>
        </p:nvPicPr>
        <p:blipFill>
          <a:blip r:embed="rId3">
            <a:alphaModFix/>
          </a:blip>
          <a:stretch>
            <a:fillRect/>
          </a:stretch>
        </p:blipFill>
        <p:spPr>
          <a:xfrm>
            <a:off x="268050" y="603200"/>
            <a:ext cx="8342549" cy="44799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7"/>
          <p:cNvSpPr txBox="1"/>
          <p:nvPr/>
        </p:nvSpPr>
        <p:spPr>
          <a:xfrm>
            <a:off x="457200" y="619825"/>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000">
                <a:solidFill>
                  <a:srgbClr val="000000"/>
                </a:solidFill>
              </a:rPr>
              <a:t>Conclusion </a:t>
            </a:r>
            <a:endParaRPr sz="3000">
              <a:solidFill>
                <a:srgbClr val="000000"/>
              </a:solidFill>
            </a:endParaRPr>
          </a:p>
        </p:txBody>
      </p:sp>
      <p:sp>
        <p:nvSpPr>
          <p:cNvPr id="270" name="Google Shape;270;p47"/>
          <p:cNvSpPr txBox="1"/>
          <p:nvPr/>
        </p:nvSpPr>
        <p:spPr>
          <a:xfrm>
            <a:off x="499500" y="257175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000"/>
              <a:t>Potential Improvements</a:t>
            </a:r>
            <a:endParaRPr sz="3000">
              <a:solidFill>
                <a:srgbClr val="000000"/>
              </a:solidFill>
            </a:endParaRPr>
          </a:p>
        </p:txBody>
      </p:sp>
      <p:sp>
        <p:nvSpPr>
          <p:cNvPr id="271" name="Google Shape;271;p47"/>
          <p:cNvSpPr txBox="1"/>
          <p:nvPr/>
        </p:nvSpPr>
        <p:spPr>
          <a:xfrm>
            <a:off x="692200" y="1225825"/>
            <a:ext cx="77100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The major reason that causes delays was not weather conditions we thought at first, but actually delays of previous flight causes.</a:t>
            </a:r>
            <a:endParaRPr dirty="0"/>
          </a:p>
          <a:p>
            <a:pPr marL="457200" lvl="0" indent="-317500" algn="l" rtl="0">
              <a:spcBef>
                <a:spcPts val="0"/>
              </a:spcBef>
              <a:spcAft>
                <a:spcPts val="0"/>
              </a:spcAft>
              <a:buSzPts val="1400"/>
              <a:buChar char="●"/>
            </a:pPr>
            <a:r>
              <a:rPr lang="en" dirty="0"/>
              <a:t>Decision Tree model is a better Regressor model of the three Regression models used.</a:t>
            </a:r>
            <a:endParaRPr dirty="0"/>
          </a:p>
          <a:p>
            <a:pPr marL="457200" lvl="0" indent="-317500" algn="l" rtl="0">
              <a:spcBef>
                <a:spcPts val="0"/>
              </a:spcBef>
              <a:spcAft>
                <a:spcPts val="0"/>
              </a:spcAft>
              <a:buSzPts val="1400"/>
              <a:buChar char="●"/>
            </a:pPr>
            <a:r>
              <a:rPr lang="en" dirty="0"/>
              <a:t>Continuous Values are better for regression tasks.</a:t>
            </a:r>
            <a:endParaRPr dirty="0"/>
          </a:p>
          <a:p>
            <a:pPr marL="457200" lvl="0" indent="-317500" algn="l" rtl="0">
              <a:spcBef>
                <a:spcPts val="0"/>
              </a:spcBef>
              <a:spcAft>
                <a:spcPts val="0"/>
              </a:spcAft>
              <a:buSzPts val="1400"/>
              <a:buChar char="●"/>
            </a:pPr>
            <a:r>
              <a:rPr lang="en" dirty="0"/>
              <a:t>The way to process the data has a great impact on the performance of the Decision Tree.</a:t>
            </a:r>
            <a:endParaRPr dirty="0"/>
          </a:p>
        </p:txBody>
      </p:sp>
      <p:sp>
        <p:nvSpPr>
          <p:cNvPr id="272" name="Google Shape;272;p47"/>
          <p:cNvSpPr txBox="1"/>
          <p:nvPr/>
        </p:nvSpPr>
        <p:spPr>
          <a:xfrm>
            <a:off x="717000" y="3136350"/>
            <a:ext cx="77100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Trying to include more features in our data </a:t>
            </a:r>
            <a:endParaRPr/>
          </a:p>
          <a:p>
            <a:pPr marL="457200" lvl="0" indent="-317500" algn="l" rtl="0">
              <a:spcBef>
                <a:spcPts val="0"/>
              </a:spcBef>
              <a:spcAft>
                <a:spcPts val="0"/>
              </a:spcAft>
              <a:buSzPts val="1400"/>
              <a:buChar char="●"/>
            </a:pPr>
            <a:r>
              <a:rPr lang="en"/>
              <a:t>A better strategy of preprocessing the data could potentially improve the performance of our Decision Tree model.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8"/>
          <p:cNvPicPr preferRelativeResize="0"/>
          <p:nvPr/>
        </p:nvPicPr>
        <p:blipFill>
          <a:blip r:embed="rId3">
            <a:alphaModFix/>
          </a:blip>
          <a:stretch>
            <a:fillRect/>
          </a:stretch>
        </p:blipFill>
        <p:spPr>
          <a:xfrm>
            <a:off x="0" y="583575"/>
            <a:ext cx="9144001" cy="4559926"/>
          </a:xfrm>
          <a:prstGeom prst="rect">
            <a:avLst/>
          </a:prstGeom>
          <a:noFill/>
          <a:ln>
            <a:noFill/>
          </a:ln>
        </p:spPr>
      </p:pic>
      <p:sp>
        <p:nvSpPr>
          <p:cNvPr id="278" name="Google Shape;278;p48"/>
          <p:cNvSpPr txBox="1"/>
          <p:nvPr/>
        </p:nvSpPr>
        <p:spPr>
          <a:xfrm>
            <a:off x="403950" y="1514325"/>
            <a:ext cx="21624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000"/>
              <a:t>Questions?</a:t>
            </a:r>
            <a:endParaRPr sz="30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7"/>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Table of Contents</a:t>
            </a:r>
            <a:endParaRPr/>
          </a:p>
        </p:txBody>
      </p:sp>
      <p:sp>
        <p:nvSpPr>
          <p:cNvPr id="119" name="Google Shape;119;p27"/>
          <p:cNvSpPr txBox="1"/>
          <p:nvPr/>
        </p:nvSpPr>
        <p:spPr>
          <a:xfrm>
            <a:off x="876700" y="1313850"/>
            <a:ext cx="8160300" cy="37482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Introduction &amp; Motivation</a:t>
            </a:r>
            <a:endParaRPr sz="1100">
              <a:solidFill>
                <a:schemeClr val="dk1"/>
              </a:solidFill>
              <a:latin typeface="Lato"/>
              <a:ea typeface="Lato"/>
              <a:cs typeface="Lato"/>
              <a:sym typeface="Lato"/>
            </a:endParaRPr>
          </a:p>
          <a:p>
            <a:pPr marL="457200" lvl="0"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Problem Definition</a:t>
            </a:r>
            <a:endParaRPr sz="1100">
              <a:solidFill>
                <a:schemeClr val="dk1"/>
              </a:solidFill>
              <a:latin typeface="Lato"/>
              <a:ea typeface="Lato"/>
              <a:cs typeface="Lato"/>
              <a:sym typeface="Lato"/>
            </a:endParaRPr>
          </a:p>
          <a:p>
            <a:pPr marL="457200" lvl="0" indent="-292100" algn="l" rtl="0">
              <a:lnSpc>
                <a:spcPct val="115000"/>
              </a:lnSpc>
              <a:spcBef>
                <a:spcPts val="0"/>
              </a:spcBef>
              <a:spcAft>
                <a:spcPts val="0"/>
              </a:spcAft>
              <a:buClr>
                <a:schemeClr val="dk1"/>
              </a:buClr>
              <a:buSzPts val="1000"/>
              <a:buFont typeface="Lato"/>
              <a:buChar char="●"/>
            </a:pPr>
            <a:r>
              <a:rPr lang="en" sz="1100">
                <a:solidFill>
                  <a:schemeClr val="dk1"/>
                </a:solidFill>
                <a:latin typeface="Lato"/>
                <a:ea typeface="Lato"/>
                <a:cs typeface="Lato"/>
                <a:sym typeface="Lato"/>
              </a:rPr>
              <a:t>Tool Used</a:t>
            </a:r>
            <a:endParaRPr sz="1100">
              <a:solidFill>
                <a:schemeClr val="dk1"/>
              </a:solidFill>
              <a:latin typeface="Lato"/>
              <a:ea typeface="Lato"/>
              <a:cs typeface="Lato"/>
              <a:sym typeface="Lato"/>
            </a:endParaRPr>
          </a:p>
          <a:p>
            <a:pPr marL="457200" lvl="0"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Dataset Summary</a:t>
            </a:r>
            <a:endParaRPr sz="1100">
              <a:solidFill>
                <a:schemeClr val="dk1"/>
              </a:solidFill>
              <a:latin typeface="Lato"/>
              <a:ea typeface="Lato"/>
              <a:cs typeface="Lato"/>
              <a:sym typeface="Lato"/>
            </a:endParaRPr>
          </a:p>
          <a:p>
            <a:pPr marL="457200" lvl="0"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Dataset Preprocessing</a:t>
            </a:r>
            <a:endParaRPr sz="11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Raw Dataset Snippets</a:t>
            </a:r>
            <a:endParaRPr sz="11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Continuous vs. Categorical?</a:t>
            </a:r>
            <a:endParaRPr sz="11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Categorization and Extraction</a:t>
            </a:r>
            <a:endParaRPr sz="11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Conceptual Flowchart and ER Diagram</a:t>
            </a:r>
            <a:endParaRPr sz="11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Processed Data and Snippets</a:t>
            </a:r>
            <a:endParaRPr sz="1100">
              <a:solidFill>
                <a:schemeClr val="dk1"/>
              </a:solidFill>
              <a:latin typeface="Lato"/>
              <a:ea typeface="Lato"/>
              <a:cs typeface="Lato"/>
              <a:sym typeface="Lato"/>
            </a:endParaRPr>
          </a:p>
          <a:p>
            <a:pPr marL="457200" lvl="0"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Decision Tree Approach</a:t>
            </a:r>
            <a:endParaRPr sz="11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Introduction</a:t>
            </a:r>
            <a:endParaRPr sz="11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Output &amp; Analysis</a:t>
            </a:r>
            <a:endParaRPr sz="1100">
              <a:solidFill>
                <a:schemeClr val="dk1"/>
              </a:solidFill>
              <a:latin typeface="Lato"/>
              <a:ea typeface="Lato"/>
              <a:cs typeface="Lato"/>
              <a:sym typeface="Lato"/>
            </a:endParaRPr>
          </a:p>
          <a:p>
            <a:pPr marL="457200" lvl="0"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Other Regression Approach</a:t>
            </a:r>
            <a:endParaRPr sz="11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Introduction</a:t>
            </a:r>
            <a:endParaRPr sz="11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Output &amp; Analysis</a:t>
            </a:r>
            <a:endParaRPr sz="1100">
              <a:solidFill>
                <a:schemeClr val="dk1"/>
              </a:solidFill>
              <a:latin typeface="Lato"/>
              <a:ea typeface="Lato"/>
              <a:cs typeface="Lato"/>
              <a:sym typeface="Lato"/>
            </a:endParaRPr>
          </a:p>
          <a:p>
            <a:pPr marL="914400" lvl="1"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Comparison with Decision Tree</a:t>
            </a:r>
            <a:endParaRPr sz="1100">
              <a:solidFill>
                <a:schemeClr val="dk1"/>
              </a:solidFill>
              <a:latin typeface="Lato"/>
              <a:ea typeface="Lato"/>
              <a:cs typeface="Lato"/>
              <a:sym typeface="Lato"/>
            </a:endParaRPr>
          </a:p>
          <a:p>
            <a:pPr marL="457200" lvl="0" indent="-298450" algn="l" rtl="0">
              <a:lnSpc>
                <a:spcPct val="115000"/>
              </a:lnSpc>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References</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8"/>
          <p:cNvSpPr txBox="1">
            <a:spLocks noGrp="1"/>
          </p:cNvSpPr>
          <p:nvPr>
            <p:ph type="title"/>
          </p:nvPr>
        </p:nvSpPr>
        <p:spPr>
          <a:xfrm>
            <a:off x="457200" y="70785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a:t>Problem Definition</a:t>
            </a:r>
            <a:endParaRPr/>
          </a:p>
        </p:txBody>
      </p:sp>
      <p:graphicFrame>
        <p:nvGraphicFramePr>
          <p:cNvPr id="127" name="Google Shape;125;p28">
            <a:extLst>
              <a:ext uri="{FF2B5EF4-FFF2-40B4-BE49-F238E27FC236}">
                <a16:creationId xmlns:a16="http://schemas.microsoft.com/office/drawing/2014/main" id="{1E6A551D-DF4D-1D8E-7E1F-E888BF092D03}"/>
              </a:ext>
            </a:extLst>
          </p:cNvPr>
          <p:cNvGraphicFramePr/>
          <p:nvPr/>
        </p:nvGraphicFramePr>
        <p:xfrm>
          <a:off x="545175" y="1585700"/>
          <a:ext cx="8483700" cy="326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9"/>
          <p:cNvSpPr txBox="1"/>
          <p:nvPr/>
        </p:nvSpPr>
        <p:spPr>
          <a:xfrm>
            <a:off x="516200" y="1351925"/>
            <a:ext cx="795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2" name="Google Shape;132;p29"/>
          <p:cNvSpPr txBox="1"/>
          <p:nvPr/>
        </p:nvSpPr>
        <p:spPr>
          <a:xfrm>
            <a:off x="457200" y="55530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000">
                <a:solidFill>
                  <a:srgbClr val="000000"/>
                </a:solidFill>
              </a:rPr>
              <a:t>Data </a:t>
            </a:r>
            <a:r>
              <a:rPr lang="en" sz="3000"/>
              <a:t>Summary</a:t>
            </a:r>
            <a:r>
              <a:rPr lang="en" sz="3000">
                <a:solidFill>
                  <a:srgbClr val="000000"/>
                </a:solidFill>
              </a:rPr>
              <a:t> - </a:t>
            </a:r>
            <a:r>
              <a:rPr lang="en" sz="3000"/>
              <a:t>Raw Data</a:t>
            </a:r>
            <a:endParaRPr sz="3000">
              <a:solidFill>
                <a:srgbClr val="000000"/>
              </a:solidFill>
            </a:endParaRPr>
          </a:p>
        </p:txBody>
      </p:sp>
      <p:graphicFrame>
        <p:nvGraphicFramePr>
          <p:cNvPr id="134" name="Google Shape;131;p29">
            <a:extLst>
              <a:ext uri="{FF2B5EF4-FFF2-40B4-BE49-F238E27FC236}">
                <a16:creationId xmlns:a16="http://schemas.microsoft.com/office/drawing/2014/main" id="{A5A5AC80-A73F-9B6A-B3EB-BC1CB03E8F78}"/>
              </a:ext>
            </a:extLst>
          </p:cNvPr>
          <p:cNvGraphicFramePr/>
          <p:nvPr/>
        </p:nvGraphicFramePr>
        <p:xfrm>
          <a:off x="457200" y="1393650"/>
          <a:ext cx="8229600" cy="365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txBox="1"/>
          <p:nvPr/>
        </p:nvSpPr>
        <p:spPr>
          <a:xfrm>
            <a:off x="660300" y="1161325"/>
            <a:ext cx="7338600" cy="38541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440"/>
              </a:spcBef>
              <a:spcAft>
                <a:spcPts val="0"/>
              </a:spcAft>
              <a:buNone/>
            </a:pPr>
            <a:r>
              <a:rPr lang="en" sz="1600" b="1" dirty="0">
                <a:solidFill>
                  <a:schemeClr val="dk1"/>
                </a:solidFill>
              </a:rPr>
              <a:t>Airline Delay and Cancellation Data, 2009-2018:</a:t>
            </a:r>
            <a:endParaRPr sz="1300" dirty="0">
              <a:solidFill>
                <a:schemeClr val="dk1"/>
              </a:solidFill>
            </a:endParaRPr>
          </a:p>
          <a:p>
            <a:pPr marL="0" marR="0" lvl="0" indent="0" algn="l" rtl="0">
              <a:spcBef>
                <a:spcPts val="440"/>
              </a:spcBef>
              <a:spcAft>
                <a:spcPts val="0"/>
              </a:spcAft>
              <a:buNone/>
            </a:pPr>
            <a:endParaRPr sz="1300" dirty="0">
              <a:solidFill>
                <a:schemeClr val="dk2"/>
              </a:solidFill>
            </a:endParaRPr>
          </a:p>
          <a:p>
            <a:pPr marL="0" marR="0" lvl="0" indent="0" algn="l" rtl="0">
              <a:spcBef>
                <a:spcPts val="440"/>
              </a:spcBef>
              <a:spcAft>
                <a:spcPts val="0"/>
              </a:spcAft>
              <a:buNone/>
            </a:pPr>
            <a:endParaRPr sz="1300" dirty="0">
              <a:solidFill>
                <a:schemeClr val="dk2"/>
              </a:solidFill>
            </a:endParaRPr>
          </a:p>
          <a:p>
            <a:pPr marL="0" marR="0" lvl="0" indent="0" algn="l" rtl="0">
              <a:spcBef>
                <a:spcPts val="440"/>
              </a:spcBef>
              <a:spcAft>
                <a:spcPts val="0"/>
              </a:spcAft>
              <a:buNone/>
            </a:pPr>
            <a:endParaRPr sz="1300" dirty="0">
              <a:solidFill>
                <a:schemeClr val="dk2"/>
              </a:solidFill>
            </a:endParaRPr>
          </a:p>
          <a:p>
            <a:pPr marL="0" marR="0" lvl="0" indent="0" algn="l" rtl="0">
              <a:spcBef>
                <a:spcPts val="440"/>
              </a:spcBef>
              <a:spcAft>
                <a:spcPts val="0"/>
              </a:spcAft>
              <a:buNone/>
            </a:pPr>
            <a:endParaRPr sz="1300" dirty="0">
              <a:solidFill>
                <a:schemeClr val="dk2"/>
              </a:solidFill>
            </a:endParaRPr>
          </a:p>
          <a:p>
            <a:pPr marL="0" marR="0" lvl="0" indent="0" algn="l" rtl="0">
              <a:spcBef>
                <a:spcPts val="440"/>
              </a:spcBef>
              <a:spcAft>
                <a:spcPts val="0"/>
              </a:spcAft>
              <a:buNone/>
            </a:pPr>
            <a:endParaRPr sz="1300" dirty="0">
              <a:solidFill>
                <a:schemeClr val="dk2"/>
              </a:solidFill>
            </a:endParaRPr>
          </a:p>
          <a:p>
            <a:pPr marL="0" marR="0" lvl="0" indent="0" algn="l" rtl="0">
              <a:spcBef>
                <a:spcPts val="440"/>
              </a:spcBef>
              <a:spcAft>
                <a:spcPts val="0"/>
              </a:spcAft>
              <a:buNone/>
            </a:pPr>
            <a:endParaRPr sz="1300" dirty="0">
              <a:solidFill>
                <a:schemeClr val="dk2"/>
              </a:solidFill>
            </a:endParaRPr>
          </a:p>
          <a:p>
            <a:pPr marL="0" marR="0" lvl="0" indent="0" algn="l" rtl="0">
              <a:spcBef>
                <a:spcPts val="440"/>
              </a:spcBef>
              <a:spcAft>
                <a:spcPts val="0"/>
              </a:spcAft>
              <a:buNone/>
            </a:pPr>
            <a:endParaRPr sz="1300" dirty="0">
              <a:solidFill>
                <a:schemeClr val="dk2"/>
              </a:solidFill>
            </a:endParaRPr>
          </a:p>
          <a:p>
            <a:pPr marL="0" marR="0" lvl="0" indent="0" algn="l" rtl="0">
              <a:spcBef>
                <a:spcPts val="440"/>
              </a:spcBef>
              <a:spcAft>
                <a:spcPts val="0"/>
              </a:spcAft>
              <a:buNone/>
            </a:pPr>
            <a:endParaRPr sz="1300" dirty="0">
              <a:solidFill>
                <a:schemeClr val="dk2"/>
              </a:solidFill>
            </a:endParaRPr>
          </a:p>
          <a:p>
            <a:pPr marL="0" marR="0" lvl="0" indent="0" algn="l" rtl="0">
              <a:spcBef>
                <a:spcPts val="440"/>
              </a:spcBef>
              <a:spcAft>
                <a:spcPts val="0"/>
              </a:spcAft>
              <a:buNone/>
            </a:pPr>
            <a:endParaRPr sz="1300" dirty="0">
              <a:solidFill>
                <a:schemeClr val="dk2"/>
              </a:solidFill>
            </a:endParaRPr>
          </a:p>
          <a:p>
            <a:pPr marL="0" marR="0" lvl="0" indent="0" algn="l" rtl="0">
              <a:spcBef>
                <a:spcPts val="440"/>
              </a:spcBef>
              <a:spcAft>
                <a:spcPts val="0"/>
              </a:spcAft>
              <a:buNone/>
            </a:pPr>
            <a:endParaRPr sz="1300" dirty="0">
              <a:solidFill>
                <a:schemeClr val="dk2"/>
              </a:solidFill>
            </a:endParaRPr>
          </a:p>
          <a:p>
            <a:pPr marL="0" marR="0" lvl="0" indent="0" algn="l" rtl="0">
              <a:spcBef>
                <a:spcPts val="440"/>
              </a:spcBef>
              <a:spcAft>
                <a:spcPts val="0"/>
              </a:spcAft>
              <a:buNone/>
            </a:pPr>
            <a:endParaRPr sz="1000" b="1" dirty="0">
              <a:solidFill>
                <a:schemeClr val="dk2"/>
              </a:solidFill>
            </a:endParaRPr>
          </a:p>
          <a:p>
            <a:pPr marL="0" marR="0" lvl="0" indent="0" algn="l" rtl="0">
              <a:spcBef>
                <a:spcPts val="440"/>
              </a:spcBef>
              <a:spcAft>
                <a:spcPts val="0"/>
              </a:spcAft>
              <a:buNone/>
            </a:pPr>
            <a:r>
              <a:rPr lang="en" sz="900" b="1" dirty="0">
                <a:solidFill>
                  <a:schemeClr val="dk2"/>
                </a:solidFill>
              </a:rPr>
              <a:t>OP_CARRIER</a:t>
            </a:r>
            <a:r>
              <a:rPr lang="en" sz="900" dirty="0">
                <a:solidFill>
                  <a:schemeClr val="dk2"/>
                </a:solidFill>
              </a:rPr>
              <a:t>: Flight Carrier’s Brand Abbr.</a:t>
            </a:r>
            <a:endParaRPr sz="900" dirty="0">
              <a:solidFill>
                <a:schemeClr val="dk2"/>
              </a:solidFill>
            </a:endParaRPr>
          </a:p>
          <a:p>
            <a:pPr marL="0" marR="0" lvl="0" indent="0" algn="l" rtl="0">
              <a:spcBef>
                <a:spcPts val="440"/>
              </a:spcBef>
              <a:spcAft>
                <a:spcPts val="0"/>
              </a:spcAft>
              <a:buNone/>
            </a:pPr>
            <a:r>
              <a:rPr lang="en" sz="900" b="1" dirty="0">
                <a:solidFill>
                  <a:schemeClr val="dk2"/>
                </a:solidFill>
              </a:rPr>
              <a:t>ORIGIN &amp; DEST</a:t>
            </a:r>
            <a:r>
              <a:rPr lang="en" sz="900" dirty="0">
                <a:solidFill>
                  <a:schemeClr val="dk2"/>
                </a:solidFill>
              </a:rPr>
              <a:t>: Airport IATA code</a:t>
            </a:r>
            <a:endParaRPr sz="900" dirty="0">
              <a:solidFill>
                <a:schemeClr val="dk2"/>
              </a:solidFill>
            </a:endParaRPr>
          </a:p>
          <a:p>
            <a:pPr marL="0" marR="0" lvl="0" indent="0" algn="l" rtl="0">
              <a:spcBef>
                <a:spcPts val="440"/>
              </a:spcBef>
              <a:spcAft>
                <a:spcPts val="0"/>
              </a:spcAft>
              <a:buNone/>
            </a:pPr>
            <a:r>
              <a:rPr lang="en" sz="900" b="1" dirty="0">
                <a:solidFill>
                  <a:schemeClr val="dk2"/>
                </a:solidFill>
              </a:rPr>
              <a:t>CRS_DEP_TIME</a:t>
            </a:r>
            <a:r>
              <a:rPr lang="en" sz="900" dirty="0">
                <a:solidFill>
                  <a:schemeClr val="dk2"/>
                </a:solidFill>
              </a:rPr>
              <a:t>: Scheduled Departure Time (HHMM), </a:t>
            </a:r>
            <a:r>
              <a:rPr lang="en" sz="900" b="1" dirty="0">
                <a:solidFill>
                  <a:schemeClr val="dk1"/>
                </a:solidFill>
              </a:rPr>
              <a:t>DEP_TIME</a:t>
            </a:r>
            <a:r>
              <a:rPr lang="en" sz="900" dirty="0">
                <a:solidFill>
                  <a:schemeClr val="dk1"/>
                </a:solidFill>
              </a:rPr>
              <a:t>: Actual Depart Time (HHMM)</a:t>
            </a:r>
            <a:endParaRPr sz="900" dirty="0">
              <a:solidFill>
                <a:schemeClr val="dk1"/>
              </a:solidFill>
            </a:endParaRPr>
          </a:p>
          <a:p>
            <a:pPr marL="0" lvl="0" indent="0" algn="l" rtl="0">
              <a:spcBef>
                <a:spcPts val="440"/>
              </a:spcBef>
              <a:spcAft>
                <a:spcPts val="0"/>
              </a:spcAft>
              <a:buNone/>
            </a:pPr>
            <a:r>
              <a:rPr lang="en" sz="900" b="1" dirty="0">
                <a:solidFill>
                  <a:schemeClr val="dk1"/>
                </a:solidFill>
              </a:rPr>
              <a:t>DEP_DELAY &amp; ARR_DELAY </a:t>
            </a:r>
            <a:r>
              <a:rPr lang="en" sz="900" dirty="0">
                <a:solidFill>
                  <a:schemeClr val="dk1"/>
                </a:solidFill>
              </a:rPr>
              <a:t>= Delay Time Elapsed (Minutes)</a:t>
            </a:r>
            <a:endParaRPr sz="1000" dirty="0">
              <a:solidFill>
                <a:schemeClr val="dk1"/>
              </a:solidFill>
            </a:endParaRPr>
          </a:p>
        </p:txBody>
      </p:sp>
      <p:graphicFrame>
        <p:nvGraphicFramePr>
          <p:cNvPr id="138" name="Google Shape;138;p30"/>
          <p:cNvGraphicFramePr/>
          <p:nvPr/>
        </p:nvGraphicFramePr>
        <p:xfrm>
          <a:off x="835000" y="1535800"/>
          <a:ext cx="6968050" cy="2712450"/>
        </p:xfrm>
        <a:graphic>
          <a:graphicData uri="http://schemas.openxmlformats.org/drawingml/2006/table">
            <a:tbl>
              <a:tblPr>
                <a:noFill/>
                <a:tableStyleId>{664FC2B6-3EEA-4FBF-AD42-FF9D024AA9E3}</a:tableStyleId>
              </a:tblPr>
              <a:tblGrid>
                <a:gridCol w="823150">
                  <a:extLst>
                    <a:ext uri="{9D8B030D-6E8A-4147-A177-3AD203B41FA5}">
                      <a16:colId xmlns:a16="http://schemas.microsoft.com/office/drawing/2014/main" val="20000"/>
                    </a:ext>
                  </a:extLst>
                </a:gridCol>
                <a:gridCol w="823150">
                  <a:extLst>
                    <a:ext uri="{9D8B030D-6E8A-4147-A177-3AD203B41FA5}">
                      <a16:colId xmlns:a16="http://schemas.microsoft.com/office/drawing/2014/main" val="20001"/>
                    </a:ext>
                  </a:extLst>
                </a:gridCol>
                <a:gridCol w="823150">
                  <a:extLst>
                    <a:ext uri="{9D8B030D-6E8A-4147-A177-3AD203B41FA5}">
                      <a16:colId xmlns:a16="http://schemas.microsoft.com/office/drawing/2014/main" val="20002"/>
                    </a:ext>
                  </a:extLst>
                </a:gridCol>
                <a:gridCol w="823150">
                  <a:extLst>
                    <a:ext uri="{9D8B030D-6E8A-4147-A177-3AD203B41FA5}">
                      <a16:colId xmlns:a16="http://schemas.microsoft.com/office/drawing/2014/main" val="20003"/>
                    </a:ext>
                  </a:extLst>
                </a:gridCol>
                <a:gridCol w="920775">
                  <a:extLst>
                    <a:ext uri="{9D8B030D-6E8A-4147-A177-3AD203B41FA5}">
                      <a16:colId xmlns:a16="http://schemas.microsoft.com/office/drawing/2014/main" val="20004"/>
                    </a:ext>
                  </a:extLst>
                </a:gridCol>
                <a:gridCol w="725525">
                  <a:extLst>
                    <a:ext uri="{9D8B030D-6E8A-4147-A177-3AD203B41FA5}">
                      <a16:colId xmlns:a16="http://schemas.microsoft.com/office/drawing/2014/main" val="20005"/>
                    </a:ext>
                  </a:extLst>
                </a:gridCol>
                <a:gridCol w="823150">
                  <a:extLst>
                    <a:ext uri="{9D8B030D-6E8A-4147-A177-3AD203B41FA5}">
                      <a16:colId xmlns:a16="http://schemas.microsoft.com/office/drawing/2014/main" val="20006"/>
                    </a:ext>
                  </a:extLst>
                </a:gridCol>
                <a:gridCol w="8231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tblGrid>
              <a:tr h="387800">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FL_DATE</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OP_CARRIER</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dirty="0">
                          <a:latin typeface="Verdana"/>
                          <a:ea typeface="Verdana"/>
                          <a:cs typeface="Verdana"/>
                          <a:sym typeface="Verdana"/>
                        </a:rPr>
                        <a:t>ORIGIN</a:t>
                      </a:r>
                      <a:endParaRPr sz="700" b="1" dirty="0">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DEST</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CRS_DEP_TIME</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DEP_TIME</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DEP_DELAY</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Clr>
                          <a:schemeClr val="dk1"/>
                        </a:buClr>
                        <a:buSzPts val="1100"/>
                        <a:buFont typeface="Arial"/>
                        <a:buNone/>
                      </a:pPr>
                      <a:r>
                        <a:rPr lang="en" sz="700" b="1">
                          <a:latin typeface="Verdana"/>
                          <a:ea typeface="Verdana"/>
                          <a:cs typeface="Verdana"/>
                          <a:sym typeface="Verdana"/>
                        </a:rPr>
                        <a:t>ARR_DELAY</a:t>
                      </a:r>
                      <a:endParaRPr sz="700" b="1">
                        <a:latin typeface="Verdana"/>
                        <a:ea typeface="Verdana"/>
                        <a:cs typeface="Verdana"/>
                        <a:sym typeface="Verdana"/>
                      </a:endParaRPr>
                    </a:p>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a:t>
                      </a: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0"/>
                  </a:ext>
                </a:extLst>
              </a:tr>
              <a:tr h="218675">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1/2/2009</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NW</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DTW</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PBI</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2110</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2111</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-17</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1"/>
                  </a:ext>
                </a:extLst>
              </a:tr>
              <a:tr h="218675">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1/2/2009</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dirty="0">
                          <a:latin typeface="Verdana"/>
                          <a:ea typeface="Verdana"/>
                          <a:cs typeface="Verdana"/>
                          <a:sym typeface="Verdana"/>
                        </a:rPr>
                        <a:t>OO</a:t>
                      </a:r>
                      <a:endParaRPr sz="700" b="1" dirty="0">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LAX</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SLC</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2116</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2148</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32</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22</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2"/>
                  </a:ext>
                </a:extLst>
              </a:tr>
              <a:tr h="218675">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1/2/2009</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UA</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IAD</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TPA</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2140</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2135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-20</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3"/>
                  </a:ext>
                </a:extLst>
              </a:tr>
              <a:tr h="218675">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1/2/2009</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YV</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ORD</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dirty="0">
                          <a:latin typeface="Verdana"/>
                          <a:ea typeface="Verdana"/>
                          <a:cs typeface="Verdana"/>
                          <a:sym typeface="Verdana"/>
                        </a:rPr>
                        <a:t>ATL</a:t>
                      </a:r>
                      <a:endParaRPr sz="700" b="1" dirty="0">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2109</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2113</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4</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0</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4"/>
                  </a:ext>
                </a:extLst>
              </a:tr>
              <a:tr h="218675">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1/3/2009</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OO</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LAX</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SLC</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2116</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2113</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-3</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-12</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5"/>
                  </a:ext>
                </a:extLst>
              </a:tr>
              <a:tr h="218675">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1/3/2009</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NW</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DTW</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PBI</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2110</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2110</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0</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-12</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6"/>
                  </a:ext>
                </a:extLst>
              </a:tr>
              <a:tr h="218675">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1/3/2009</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B6</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JFK</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ROC</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2235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2251</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16</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32</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7"/>
                  </a:ext>
                </a:extLst>
              </a:tr>
              <a:tr h="218675">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1/3/2009</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B6</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SJU</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JFK</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2100</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2125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35</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dirty="0">
                        <a:latin typeface="Verdana"/>
                        <a:ea typeface="Verdana"/>
                        <a:cs typeface="Verdana"/>
                        <a:sym typeface="Verdana"/>
                      </a:endParaRPr>
                    </a:p>
                  </a:txBody>
                  <a:tcPr marL="91425" marR="91425" marT="91425" marB="91425"/>
                </a:tc>
                <a:extLst>
                  <a:ext uri="{0D108BD9-81ED-4DB2-BD59-A6C34878D82A}">
                    <a16:rowId xmlns:a16="http://schemas.microsoft.com/office/drawing/2014/main" val="10008"/>
                  </a:ext>
                </a:extLst>
              </a:tr>
            </a:tbl>
          </a:graphicData>
        </a:graphic>
      </p:graphicFrame>
      <p:sp>
        <p:nvSpPr>
          <p:cNvPr id="139" name="Google Shape;139;p30"/>
          <p:cNvSpPr txBox="1"/>
          <p:nvPr/>
        </p:nvSpPr>
        <p:spPr>
          <a:xfrm>
            <a:off x="457200" y="55530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000" dirty="0">
                <a:solidFill>
                  <a:srgbClr val="000000"/>
                </a:solidFill>
              </a:rPr>
              <a:t>Data Preprocessing</a:t>
            </a:r>
            <a:r>
              <a:rPr lang="en" sz="3000" dirty="0">
                <a:solidFill>
                  <a:schemeClr val="dk1"/>
                </a:solidFill>
              </a:rPr>
              <a:t> - Snippets</a:t>
            </a:r>
            <a:endParaRPr sz="3000"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1"/>
          <p:cNvSpPr txBox="1"/>
          <p:nvPr/>
        </p:nvSpPr>
        <p:spPr>
          <a:xfrm>
            <a:off x="660300" y="1179625"/>
            <a:ext cx="8483700" cy="3854100"/>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440"/>
              </a:spcBef>
              <a:spcAft>
                <a:spcPts val="0"/>
              </a:spcAft>
              <a:buNone/>
            </a:pPr>
            <a:r>
              <a:rPr lang="en" sz="1600" b="1">
                <a:solidFill>
                  <a:schemeClr val="dk1"/>
                </a:solidFill>
              </a:rPr>
              <a:t>Global Historical Climatology Network Data (Daily), 2009-2018:</a:t>
            </a:r>
            <a:endParaRPr sz="1300">
              <a:solidFill>
                <a:schemeClr val="dk1"/>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endParaRPr sz="1300">
              <a:solidFill>
                <a:schemeClr val="dk2"/>
              </a:solidFill>
            </a:endParaRPr>
          </a:p>
          <a:p>
            <a:pPr marL="0" marR="0" lvl="0" indent="0" algn="l" rtl="0">
              <a:spcBef>
                <a:spcPts val="440"/>
              </a:spcBef>
              <a:spcAft>
                <a:spcPts val="0"/>
              </a:spcAft>
              <a:buNone/>
            </a:pPr>
            <a:r>
              <a:rPr lang="en" sz="1000" b="1">
                <a:solidFill>
                  <a:schemeClr val="dk2"/>
                </a:solidFill>
              </a:rPr>
              <a:t>TMAX</a:t>
            </a:r>
            <a:r>
              <a:rPr lang="en" sz="1000">
                <a:solidFill>
                  <a:schemeClr val="dk2"/>
                </a:solidFill>
              </a:rPr>
              <a:t>: Maximum temperature (Fahrenheit to tenths), </a:t>
            </a:r>
            <a:r>
              <a:rPr lang="en" sz="1000" b="1">
                <a:solidFill>
                  <a:schemeClr val="dk2"/>
                </a:solidFill>
              </a:rPr>
              <a:t>TMIN</a:t>
            </a:r>
            <a:r>
              <a:rPr lang="en" sz="1000">
                <a:solidFill>
                  <a:schemeClr val="dk2"/>
                </a:solidFill>
              </a:rPr>
              <a:t>: Minimum temperature (</a:t>
            </a:r>
            <a:r>
              <a:rPr lang="en" sz="1000">
                <a:solidFill>
                  <a:schemeClr val="dk1"/>
                </a:solidFill>
              </a:rPr>
              <a:t>Fahrenheit to tenths)</a:t>
            </a:r>
            <a:endParaRPr sz="1000">
              <a:solidFill>
                <a:schemeClr val="dk1"/>
              </a:solidFill>
            </a:endParaRPr>
          </a:p>
          <a:p>
            <a:pPr marL="0" marR="0" lvl="0" indent="0" algn="l" rtl="0">
              <a:spcBef>
                <a:spcPts val="440"/>
              </a:spcBef>
              <a:spcAft>
                <a:spcPts val="0"/>
              </a:spcAft>
              <a:buNone/>
            </a:pPr>
            <a:r>
              <a:rPr lang="en" sz="1000" b="1">
                <a:solidFill>
                  <a:schemeClr val="dk1"/>
                </a:solidFill>
              </a:rPr>
              <a:t>PRCP</a:t>
            </a:r>
            <a:r>
              <a:rPr lang="en" sz="1000">
                <a:solidFill>
                  <a:schemeClr val="dk1"/>
                </a:solidFill>
              </a:rPr>
              <a:t>: Precipitation (inches to hundredths), </a:t>
            </a:r>
            <a:r>
              <a:rPr lang="en" sz="1000" b="1">
                <a:solidFill>
                  <a:schemeClr val="dk1"/>
                </a:solidFill>
              </a:rPr>
              <a:t>SNOW </a:t>
            </a:r>
            <a:r>
              <a:rPr lang="en" sz="1000">
                <a:solidFill>
                  <a:schemeClr val="dk1"/>
                </a:solidFill>
              </a:rPr>
              <a:t>= Snowfall (inches to hundredths), </a:t>
            </a:r>
            <a:r>
              <a:rPr lang="en" sz="1000" b="1">
                <a:solidFill>
                  <a:schemeClr val="dk1"/>
                </a:solidFill>
              </a:rPr>
              <a:t>SNWD </a:t>
            </a:r>
            <a:r>
              <a:rPr lang="en" sz="1000">
                <a:solidFill>
                  <a:schemeClr val="dk1"/>
                </a:solidFill>
              </a:rPr>
              <a:t>= Snow depth (inches to hundredths)</a:t>
            </a:r>
            <a:endParaRPr sz="1000">
              <a:solidFill>
                <a:schemeClr val="dk1"/>
              </a:solidFill>
            </a:endParaRPr>
          </a:p>
          <a:p>
            <a:pPr marL="0" marR="0" lvl="0" indent="0" algn="l" rtl="0">
              <a:spcBef>
                <a:spcPts val="440"/>
              </a:spcBef>
              <a:spcAft>
                <a:spcPts val="0"/>
              </a:spcAft>
              <a:buNone/>
            </a:pPr>
            <a:r>
              <a:rPr lang="en" sz="1000" b="1">
                <a:solidFill>
                  <a:schemeClr val="dk1"/>
                </a:solidFill>
              </a:rPr>
              <a:t>WDF2 </a:t>
            </a:r>
            <a:r>
              <a:rPr lang="en" sz="1000">
                <a:solidFill>
                  <a:schemeClr val="dk1"/>
                </a:solidFill>
              </a:rPr>
              <a:t>= Direction of fastest </a:t>
            </a:r>
            <a:r>
              <a:rPr lang="en" sz="1000" b="1">
                <a:solidFill>
                  <a:schemeClr val="dk1"/>
                </a:solidFill>
              </a:rPr>
              <a:t>2</a:t>
            </a:r>
            <a:r>
              <a:rPr lang="en" sz="1000">
                <a:solidFill>
                  <a:schemeClr val="dk1"/>
                </a:solidFill>
              </a:rPr>
              <a:t>-minute wind (degrees), </a:t>
            </a:r>
            <a:r>
              <a:rPr lang="en" sz="1000" b="1">
                <a:solidFill>
                  <a:schemeClr val="dk1"/>
                </a:solidFill>
              </a:rPr>
              <a:t>WSF5 </a:t>
            </a:r>
            <a:r>
              <a:rPr lang="en" sz="1000">
                <a:solidFill>
                  <a:schemeClr val="dk1"/>
                </a:solidFill>
              </a:rPr>
              <a:t>= Fastest </a:t>
            </a:r>
            <a:r>
              <a:rPr lang="en" sz="1000" b="1">
                <a:solidFill>
                  <a:schemeClr val="dk1"/>
                </a:solidFill>
              </a:rPr>
              <a:t>5</a:t>
            </a:r>
            <a:r>
              <a:rPr lang="en" sz="1000">
                <a:solidFill>
                  <a:schemeClr val="dk1"/>
                </a:solidFill>
              </a:rPr>
              <a:t>-second wind speed (miles per hour)</a:t>
            </a:r>
            <a:endParaRPr sz="1000">
              <a:solidFill>
                <a:schemeClr val="dk1"/>
              </a:solidFill>
            </a:endParaRPr>
          </a:p>
          <a:p>
            <a:pPr marL="0" marR="0" lvl="0" indent="0" algn="l" rtl="0">
              <a:spcBef>
                <a:spcPts val="440"/>
              </a:spcBef>
              <a:spcAft>
                <a:spcPts val="0"/>
              </a:spcAft>
              <a:buNone/>
            </a:pPr>
            <a:r>
              <a:rPr lang="en" sz="1000" b="1">
                <a:solidFill>
                  <a:schemeClr val="dk1"/>
                </a:solidFill>
              </a:rPr>
              <a:t>Source</a:t>
            </a:r>
            <a:r>
              <a:rPr lang="en" sz="1000">
                <a:solidFill>
                  <a:schemeClr val="dk1"/>
                </a:solidFill>
              </a:rPr>
              <a:t>: </a:t>
            </a:r>
            <a:r>
              <a:rPr lang="en" sz="1000" b="1">
                <a:solidFill>
                  <a:schemeClr val="dk1"/>
                </a:solidFill>
              </a:rPr>
              <a:t>0</a:t>
            </a:r>
            <a:r>
              <a:rPr lang="en" sz="1000">
                <a:solidFill>
                  <a:schemeClr val="dk1"/>
                </a:solidFill>
              </a:rPr>
              <a:t> - U.S. Cooperative Summary of the Day, </a:t>
            </a:r>
            <a:r>
              <a:rPr lang="en" sz="1000" b="1">
                <a:solidFill>
                  <a:schemeClr val="dk1"/>
                </a:solidFill>
              </a:rPr>
              <a:t>x</a:t>
            </a:r>
            <a:r>
              <a:rPr lang="en" sz="1000">
                <a:solidFill>
                  <a:schemeClr val="dk1"/>
                </a:solidFill>
              </a:rPr>
              <a:t> - U.S. First-Order Summary of the Day</a:t>
            </a:r>
            <a:endParaRPr sz="1000">
              <a:solidFill>
                <a:schemeClr val="dk1"/>
              </a:solidFill>
            </a:endParaRPr>
          </a:p>
        </p:txBody>
      </p:sp>
      <p:graphicFrame>
        <p:nvGraphicFramePr>
          <p:cNvPr id="145" name="Google Shape;145;p31"/>
          <p:cNvGraphicFramePr/>
          <p:nvPr>
            <p:extLst>
              <p:ext uri="{D42A27DB-BD31-4B8C-83A1-F6EECF244321}">
                <p14:modId xmlns:p14="http://schemas.microsoft.com/office/powerpoint/2010/main" val="1404259144"/>
              </p:ext>
            </p:extLst>
          </p:nvPr>
        </p:nvGraphicFramePr>
        <p:xfrm>
          <a:off x="660300" y="1575175"/>
          <a:ext cx="7941440" cy="2452439"/>
        </p:xfrm>
        <a:graphic>
          <a:graphicData uri="http://schemas.openxmlformats.org/drawingml/2006/table">
            <a:tbl>
              <a:tblPr>
                <a:noFill/>
                <a:tableStyleId>{664FC2B6-3EEA-4FBF-AD42-FF9D024AA9E3}</a:tableStyleId>
              </a:tblPr>
              <a:tblGrid>
                <a:gridCol w="992680">
                  <a:extLst>
                    <a:ext uri="{9D8B030D-6E8A-4147-A177-3AD203B41FA5}">
                      <a16:colId xmlns:a16="http://schemas.microsoft.com/office/drawing/2014/main" val="20000"/>
                    </a:ext>
                  </a:extLst>
                </a:gridCol>
                <a:gridCol w="992680">
                  <a:extLst>
                    <a:ext uri="{9D8B030D-6E8A-4147-A177-3AD203B41FA5}">
                      <a16:colId xmlns:a16="http://schemas.microsoft.com/office/drawing/2014/main" val="20001"/>
                    </a:ext>
                  </a:extLst>
                </a:gridCol>
                <a:gridCol w="992680">
                  <a:extLst>
                    <a:ext uri="{9D8B030D-6E8A-4147-A177-3AD203B41FA5}">
                      <a16:colId xmlns:a16="http://schemas.microsoft.com/office/drawing/2014/main" val="20002"/>
                    </a:ext>
                  </a:extLst>
                </a:gridCol>
                <a:gridCol w="992680">
                  <a:extLst>
                    <a:ext uri="{9D8B030D-6E8A-4147-A177-3AD203B41FA5}">
                      <a16:colId xmlns:a16="http://schemas.microsoft.com/office/drawing/2014/main" val="20003"/>
                    </a:ext>
                  </a:extLst>
                </a:gridCol>
                <a:gridCol w="992680">
                  <a:extLst>
                    <a:ext uri="{9D8B030D-6E8A-4147-A177-3AD203B41FA5}">
                      <a16:colId xmlns:a16="http://schemas.microsoft.com/office/drawing/2014/main" val="20004"/>
                    </a:ext>
                  </a:extLst>
                </a:gridCol>
                <a:gridCol w="992680">
                  <a:extLst>
                    <a:ext uri="{9D8B030D-6E8A-4147-A177-3AD203B41FA5}">
                      <a16:colId xmlns:a16="http://schemas.microsoft.com/office/drawing/2014/main" val="20005"/>
                    </a:ext>
                  </a:extLst>
                </a:gridCol>
                <a:gridCol w="992680">
                  <a:extLst>
                    <a:ext uri="{9D8B030D-6E8A-4147-A177-3AD203B41FA5}">
                      <a16:colId xmlns:a16="http://schemas.microsoft.com/office/drawing/2014/main" val="20006"/>
                    </a:ext>
                  </a:extLst>
                </a:gridCol>
                <a:gridCol w="992680">
                  <a:extLst>
                    <a:ext uri="{9D8B030D-6E8A-4147-A177-3AD203B41FA5}">
                      <a16:colId xmlns:a16="http://schemas.microsoft.com/office/drawing/2014/main" val="20007"/>
                    </a:ext>
                  </a:extLst>
                </a:gridCol>
              </a:tblGrid>
              <a:tr h="225792">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Station ID</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Date</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Flag</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Value</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Measurement </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Quality</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Source</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Time</a:t>
                      </a: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0"/>
                  </a:ext>
                </a:extLst>
              </a:tr>
              <a:tr h="308987">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AQW00061705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dirty="0">
                          <a:latin typeface="Verdana"/>
                          <a:ea typeface="Verdana"/>
                          <a:cs typeface="Verdana"/>
                          <a:sym typeface="Verdana"/>
                        </a:rPr>
                        <a:t>20100101</a:t>
                      </a:r>
                      <a:endParaRPr sz="700" b="1" dirty="0">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TMAX</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317</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0</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700</a:t>
                      </a: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1"/>
                  </a:ext>
                </a:extLst>
              </a:tr>
              <a:tr h="308987">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AQW00061705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20100101</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TMIN</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261</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0</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700</a:t>
                      </a: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2"/>
                  </a:ext>
                </a:extLst>
              </a:tr>
              <a:tr h="308987">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AQW00061705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20100101</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PRCP</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109</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0</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700</a:t>
                      </a: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3"/>
                  </a:ext>
                </a:extLst>
              </a:tr>
              <a:tr h="308987">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AQW00061705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20100101</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SNOW</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0</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0</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4"/>
                  </a:ext>
                </a:extLst>
              </a:tr>
              <a:tr h="308987">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AQW00061705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20100101</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SNWD</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0</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0</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5"/>
                  </a:ext>
                </a:extLst>
              </a:tr>
              <a:tr h="308987">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AQW00061705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20100101</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WDF2</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90</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X</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extLst>
                  <a:ext uri="{0D108BD9-81ED-4DB2-BD59-A6C34878D82A}">
                    <a16:rowId xmlns:a16="http://schemas.microsoft.com/office/drawing/2014/main" val="10006"/>
                  </a:ext>
                </a:extLst>
              </a:tr>
              <a:tr h="308987">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AQW00061705</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20100101</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WSF2</a:t>
                      </a:r>
                      <a:endParaRPr sz="700" b="1">
                        <a:latin typeface="Verdana"/>
                        <a:ea typeface="Verdana"/>
                        <a:cs typeface="Verdana"/>
                        <a:sym typeface="Verdana"/>
                      </a:endParaRPr>
                    </a:p>
                  </a:txBody>
                  <a:tcPr marL="91425" marR="91425" marT="91425" marB="91425"/>
                </a:tc>
                <a:tc>
                  <a:txBody>
                    <a:bodyPr/>
                    <a:lstStyle/>
                    <a:p>
                      <a:pPr marL="0" lvl="0" indent="0" algn="r" rtl="0">
                        <a:lnSpc>
                          <a:spcPct val="100000"/>
                        </a:lnSpc>
                        <a:spcBef>
                          <a:spcPts val="0"/>
                        </a:spcBef>
                        <a:spcAft>
                          <a:spcPts val="0"/>
                        </a:spcAft>
                        <a:buNone/>
                      </a:pPr>
                      <a:r>
                        <a:rPr lang="en" sz="700" b="1">
                          <a:latin typeface="Verdana"/>
                          <a:ea typeface="Verdana"/>
                          <a:cs typeface="Verdana"/>
                          <a:sym typeface="Verdana"/>
                        </a:rPr>
                        <a:t>103</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r>
                        <a:rPr lang="en" sz="700" b="1">
                          <a:latin typeface="Verdana"/>
                          <a:ea typeface="Verdana"/>
                          <a:cs typeface="Verdana"/>
                          <a:sym typeface="Verdana"/>
                        </a:rPr>
                        <a:t>X</a:t>
                      </a:r>
                      <a:endParaRPr sz="700" b="1">
                        <a:latin typeface="Verdana"/>
                        <a:ea typeface="Verdana"/>
                        <a:cs typeface="Verdana"/>
                        <a:sym typeface="Verdana"/>
                      </a:endParaRPr>
                    </a:p>
                  </a:txBody>
                  <a:tcPr marL="91425" marR="91425" marT="91425" marB="91425"/>
                </a:tc>
                <a:tc>
                  <a:txBody>
                    <a:bodyPr/>
                    <a:lstStyle/>
                    <a:p>
                      <a:pPr marL="0" lvl="0" indent="0" algn="l" rtl="0">
                        <a:lnSpc>
                          <a:spcPct val="100000"/>
                        </a:lnSpc>
                        <a:spcBef>
                          <a:spcPts val="0"/>
                        </a:spcBef>
                        <a:spcAft>
                          <a:spcPts val="0"/>
                        </a:spcAft>
                        <a:buNone/>
                      </a:pPr>
                      <a:endParaRPr sz="700" b="1" dirty="0">
                        <a:latin typeface="Verdana"/>
                        <a:ea typeface="Verdana"/>
                        <a:cs typeface="Verdana"/>
                        <a:sym typeface="Verdana"/>
                      </a:endParaRPr>
                    </a:p>
                  </a:txBody>
                  <a:tcPr marL="91425" marR="91425" marT="91425" marB="91425"/>
                </a:tc>
                <a:extLst>
                  <a:ext uri="{0D108BD9-81ED-4DB2-BD59-A6C34878D82A}">
                    <a16:rowId xmlns:a16="http://schemas.microsoft.com/office/drawing/2014/main" val="10007"/>
                  </a:ext>
                </a:extLst>
              </a:tr>
            </a:tbl>
          </a:graphicData>
        </a:graphic>
      </p:graphicFrame>
      <p:sp>
        <p:nvSpPr>
          <p:cNvPr id="146" name="Google Shape;146;p31"/>
          <p:cNvSpPr txBox="1"/>
          <p:nvPr/>
        </p:nvSpPr>
        <p:spPr>
          <a:xfrm>
            <a:off x="457200" y="55530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000">
                <a:solidFill>
                  <a:srgbClr val="000000"/>
                </a:solidFill>
              </a:rPr>
              <a:t>Data Preprocessing - </a:t>
            </a:r>
            <a:r>
              <a:rPr lang="en" sz="3000"/>
              <a:t>Snippets</a:t>
            </a:r>
            <a:endParaRPr sz="30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2"/>
          <p:cNvSpPr txBox="1"/>
          <p:nvPr/>
        </p:nvSpPr>
        <p:spPr>
          <a:xfrm>
            <a:off x="545175" y="1313850"/>
            <a:ext cx="8483700" cy="3536700"/>
          </a:xfrm>
          <a:prstGeom prst="rect">
            <a:avLst/>
          </a:prstGeom>
          <a:solidFill>
            <a:schemeClr val="accent5">
              <a:lumMod val="90000"/>
            </a:schemeClr>
          </a:solidFill>
          <a:ln>
            <a:noFill/>
          </a:ln>
        </p:spPr>
        <p:txBody>
          <a:bodyPr spcFirstLastPara="1" wrap="square" lIns="91425" tIns="45700" rIns="91425" bIns="45700" anchor="t" anchorCtr="0">
            <a:noAutofit/>
          </a:bodyPr>
          <a:lstStyle/>
          <a:p>
            <a:pPr marL="0" marR="0" lvl="0" indent="0" algn="just" rtl="0">
              <a:lnSpc>
                <a:spcPct val="115000"/>
              </a:lnSpc>
              <a:spcBef>
                <a:spcPts val="440"/>
              </a:spcBef>
              <a:spcAft>
                <a:spcPts val="0"/>
              </a:spcAft>
              <a:buNone/>
            </a:pPr>
            <a:r>
              <a:rPr lang="en" sz="2200" dirty="0">
                <a:solidFill>
                  <a:schemeClr val="dk1"/>
                </a:solidFill>
              </a:rPr>
              <a:t>Continuous vs. Categorical?</a:t>
            </a:r>
            <a:endParaRPr sz="2200" dirty="0">
              <a:solidFill>
                <a:schemeClr val="dk1"/>
              </a:solidFill>
            </a:endParaRPr>
          </a:p>
          <a:p>
            <a:pPr marL="457200" marR="0" lvl="0" indent="-311150" algn="just" rtl="0">
              <a:lnSpc>
                <a:spcPct val="115000"/>
              </a:lnSpc>
              <a:spcBef>
                <a:spcPts val="440"/>
              </a:spcBef>
              <a:spcAft>
                <a:spcPts val="0"/>
              </a:spcAft>
              <a:buClr>
                <a:schemeClr val="dk1"/>
              </a:buClr>
              <a:buSzPts val="1300"/>
              <a:buChar char="-"/>
            </a:pPr>
            <a:r>
              <a:rPr lang="en" sz="1300" dirty="0">
                <a:solidFill>
                  <a:schemeClr val="dk1"/>
                </a:solidFill>
              </a:rPr>
              <a:t>Our major dataset has various variable types. FLIGHT DATE, CARRIER, ORIGIN, and DEST are discrete variables, while others such as DEPART_TIME, ARRIVE_TIME are continuous.</a:t>
            </a:r>
            <a:endParaRPr sz="1300" dirty="0">
              <a:solidFill>
                <a:schemeClr val="dk1"/>
              </a:solidFill>
            </a:endParaRPr>
          </a:p>
          <a:p>
            <a:pPr marL="457200" marR="0" lvl="0" indent="-311150" algn="just" rtl="0">
              <a:lnSpc>
                <a:spcPct val="115000"/>
              </a:lnSpc>
              <a:spcBef>
                <a:spcPts val="0"/>
              </a:spcBef>
              <a:spcAft>
                <a:spcPts val="0"/>
              </a:spcAft>
              <a:buClr>
                <a:schemeClr val="dk1"/>
              </a:buClr>
              <a:buSzPts val="1300"/>
              <a:buChar char="-"/>
            </a:pPr>
            <a:r>
              <a:rPr lang="en" sz="1300" dirty="0">
                <a:solidFill>
                  <a:schemeClr val="dk1"/>
                </a:solidFill>
              </a:rPr>
              <a:t>Conceptually, decision tree can handle both continuous and categorical variables at the same time. However, when making decision, we prefer categorical attributes intuitively, so we need to apply thresholds for each continuous variable for when training the decision tree.</a:t>
            </a:r>
            <a:endParaRPr sz="1300" dirty="0">
              <a:solidFill>
                <a:schemeClr val="dk1"/>
              </a:solidFill>
            </a:endParaRPr>
          </a:p>
          <a:p>
            <a:pPr marL="457200" marR="0" lvl="0" indent="-311150" algn="just" rtl="0">
              <a:lnSpc>
                <a:spcPct val="115000"/>
              </a:lnSpc>
              <a:spcBef>
                <a:spcPts val="0"/>
              </a:spcBef>
              <a:spcAft>
                <a:spcPts val="0"/>
              </a:spcAft>
              <a:buClr>
                <a:schemeClr val="dk1"/>
              </a:buClr>
              <a:buSzPts val="1300"/>
              <a:buChar char="-"/>
            </a:pPr>
            <a:r>
              <a:rPr lang="en" sz="1300" dirty="0">
                <a:solidFill>
                  <a:schemeClr val="dk1"/>
                </a:solidFill>
              </a:rPr>
              <a:t>We choose </a:t>
            </a:r>
            <a:r>
              <a:rPr lang="en" sz="1300" b="1" dirty="0">
                <a:solidFill>
                  <a:schemeClr val="dk1"/>
                </a:solidFill>
              </a:rPr>
              <a:t>predefined categories</a:t>
            </a:r>
            <a:r>
              <a:rPr lang="en" sz="1300" dirty="0">
                <a:solidFill>
                  <a:schemeClr val="dk1"/>
                </a:solidFill>
              </a:rPr>
              <a:t> for features.</a:t>
            </a:r>
            <a:endParaRPr sz="1300" dirty="0">
              <a:solidFill>
                <a:schemeClr val="dk1"/>
              </a:solidFill>
            </a:endParaRPr>
          </a:p>
          <a:p>
            <a:pPr marL="914400" marR="0" lvl="1" indent="-311150" algn="just" rtl="0">
              <a:lnSpc>
                <a:spcPct val="115000"/>
              </a:lnSpc>
              <a:spcBef>
                <a:spcPts val="0"/>
              </a:spcBef>
              <a:spcAft>
                <a:spcPts val="0"/>
              </a:spcAft>
              <a:buClr>
                <a:schemeClr val="dk1"/>
              </a:buClr>
              <a:buSzPts val="1300"/>
              <a:buChar char="-"/>
            </a:pPr>
            <a:r>
              <a:rPr lang="en" sz="1300" dirty="0">
                <a:solidFill>
                  <a:schemeClr val="dk1"/>
                </a:solidFill>
              </a:rPr>
              <a:t>Pros: </a:t>
            </a:r>
            <a:endParaRPr sz="1300" dirty="0">
              <a:solidFill>
                <a:schemeClr val="dk1"/>
              </a:solidFill>
            </a:endParaRPr>
          </a:p>
          <a:p>
            <a:pPr marL="1371600" marR="0" lvl="2" indent="-311150" algn="just" rtl="0">
              <a:lnSpc>
                <a:spcPct val="115000"/>
              </a:lnSpc>
              <a:spcBef>
                <a:spcPts val="0"/>
              </a:spcBef>
              <a:spcAft>
                <a:spcPts val="0"/>
              </a:spcAft>
              <a:buClr>
                <a:schemeClr val="dk1"/>
              </a:buClr>
              <a:buSzPts val="1300"/>
              <a:buChar char="-"/>
            </a:pPr>
            <a:r>
              <a:rPr lang="en" sz="1300" dirty="0">
                <a:solidFill>
                  <a:schemeClr val="dk1"/>
                </a:solidFill>
              </a:rPr>
              <a:t>It make the training process more intuitive and easier to track. </a:t>
            </a:r>
            <a:endParaRPr sz="1300" dirty="0">
              <a:solidFill>
                <a:schemeClr val="dk1"/>
              </a:solidFill>
            </a:endParaRPr>
          </a:p>
          <a:p>
            <a:pPr marL="1371600" lvl="2" indent="-311150" algn="just" rtl="0">
              <a:lnSpc>
                <a:spcPct val="115000"/>
              </a:lnSpc>
              <a:spcBef>
                <a:spcPts val="0"/>
              </a:spcBef>
              <a:spcAft>
                <a:spcPts val="0"/>
              </a:spcAft>
              <a:buClr>
                <a:schemeClr val="dk1"/>
              </a:buClr>
              <a:buSzPts val="1300"/>
              <a:buChar char="-"/>
            </a:pPr>
            <a:r>
              <a:rPr lang="en" sz="1300" dirty="0">
                <a:solidFill>
                  <a:schemeClr val="dk1"/>
                </a:solidFill>
              </a:rPr>
              <a:t>Avoid high cardinality features.</a:t>
            </a:r>
            <a:endParaRPr sz="1300" dirty="0">
              <a:solidFill>
                <a:schemeClr val="dk1"/>
              </a:solidFill>
            </a:endParaRPr>
          </a:p>
          <a:p>
            <a:pPr marL="914400" marR="0" lvl="1" indent="-311150" algn="just" rtl="0">
              <a:lnSpc>
                <a:spcPct val="115000"/>
              </a:lnSpc>
              <a:spcBef>
                <a:spcPts val="0"/>
              </a:spcBef>
              <a:spcAft>
                <a:spcPts val="0"/>
              </a:spcAft>
              <a:buClr>
                <a:schemeClr val="dk1"/>
              </a:buClr>
              <a:buSzPts val="1300"/>
              <a:buChar char="-"/>
            </a:pPr>
            <a:r>
              <a:rPr lang="en" sz="1300" dirty="0">
                <a:solidFill>
                  <a:schemeClr val="dk1"/>
                </a:solidFill>
              </a:rPr>
              <a:t>Cons:</a:t>
            </a:r>
            <a:endParaRPr sz="1300" dirty="0">
              <a:solidFill>
                <a:schemeClr val="dk1"/>
              </a:solidFill>
            </a:endParaRPr>
          </a:p>
          <a:p>
            <a:pPr marL="1371600" marR="0" lvl="2" indent="-317500" algn="just" rtl="0">
              <a:lnSpc>
                <a:spcPct val="115000"/>
              </a:lnSpc>
              <a:spcBef>
                <a:spcPts val="0"/>
              </a:spcBef>
              <a:spcAft>
                <a:spcPts val="0"/>
              </a:spcAft>
              <a:buClr>
                <a:schemeClr val="dk1"/>
              </a:buClr>
              <a:buSzPts val="1400"/>
              <a:buChar char="-"/>
            </a:pPr>
            <a:r>
              <a:rPr lang="en" dirty="0">
                <a:solidFill>
                  <a:schemeClr val="dk1"/>
                </a:solidFill>
              </a:rPr>
              <a:t>Too few samples in some leaf nodes while arbitrarily define the categories.</a:t>
            </a:r>
            <a:endParaRPr dirty="0">
              <a:solidFill>
                <a:schemeClr val="dk1"/>
              </a:solidFill>
            </a:endParaRPr>
          </a:p>
          <a:p>
            <a:pPr marL="0" marR="0" lvl="0" indent="0" algn="just" rtl="0">
              <a:lnSpc>
                <a:spcPct val="115000"/>
              </a:lnSpc>
              <a:spcBef>
                <a:spcPts val="440"/>
              </a:spcBef>
              <a:spcAft>
                <a:spcPts val="0"/>
              </a:spcAft>
              <a:buNone/>
            </a:pPr>
            <a:endParaRPr dirty="0">
              <a:solidFill>
                <a:schemeClr val="dk1"/>
              </a:solidFill>
            </a:endParaRPr>
          </a:p>
          <a:p>
            <a:pPr marL="0" marR="0" lvl="0" indent="0" algn="just" rtl="0">
              <a:lnSpc>
                <a:spcPct val="115000"/>
              </a:lnSpc>
              <a:spcBef>
                <a:spcPts val="440"/>
              </a:spcBef>
              <a:spcAft>
                <a:spcPts val="0"/>
              </a:spcAft>
              <a:buNone/>
            </a:pPr>
            <a:r>
              <a:rPr lang="en" sz="2200" dirty="0">
                <a:solidFill>
                  <a:schemeClr val="dk1"/>
                </a:solidFill>
              </a:rPr>
              <a:t> </a:t>
            </a:r>
            <a:endParaRPr sz="1500" dirty="0">
              <a:solidFill>
                <a:schemeClr val="dk2"/>
              </a:solidFill>
            </a:endParaRPr>
          </a:p>
          <a:p>
            <a:pPr marL="0" marR="0" lvl="0" indent="0" algn="l" rtl="0">
              <a:spcBef>
                <a:spcPts val="440"/>
              </a:spcBef>
              <a:spcAft>
                <a:spcPts val="0"/>
              </a:spcAft>
              <a:buNone/>
            </a:pPr>
            <a:endParaRPr sz="1500" dirty="0">
              <a:solidFill>
                <a:schemeClr val="dk2"/>
              </a:solidFill>
            </a:endParaRPr>
          </a:p>
          <a:p>
            <a:pPr marL="0" marR="0" lvl="0" indent="0" algn="l" rtl="0">
              <a:spcBef>
                <a:spcPts val="440"/>
              </a:spcBef>
              <a:spcAft>
                <a:spcPts val="0"/>
              </a:spcAft>
              <a:buNone/>
            </a:pPr>
            <a:endParaRPr sz="1500" dirty="0">
              <a:solidFill>
                <a:schemeClr val="dk2"/>
              </a:solidFill>
            </a:endParaRPr>
          </a:p>
          <a:p>
            <a:pPr marL="0" marR="0" lvl="0" indent="0" algn="l" rtl="0">
              <a:spcBef>
                <a:spcPts val="440"/>
              </a:spcBef>
              <a:spcAft>
                <a:spcPts val="0"/>
              </a:spcAft>
              <a:buNone/>
            </a:pPr>
            <a:endParaRPr sz="1500" dirty="0">
              <a:solidFill>
                <a:schemeClr val="dk2"/>
              </a:solidFill>
            </a:endParaRPr>
          </a:p>
          <a:p>
            <a:pPr marL="0" marR="0" lvl="0" indent="0" algn="l" rtl="0">
              <a:spcBef>
                <a:spcPts val="440"/>
              </a:spcBef>
              <a:spcAft>
                <a:spcPts val="0"/>
              </a:spcAft>
              <a:buNone/>
            </a:pPr>
            <a:endParaRPr sz="1500" dirty="0">
              <a:solidFill>
                <a:schemeClr val="dk2"/>
              </a:solidFill>
            </a:endParaRPr>
          </a:p>
          <a:p>
            <a:pPr marL="0" marR="0" lvl="0" indent="0" algn="l" rtl="0">
              <a:spcBef>
                <a:spcPts val="440"/>
              </a:spcBef>
              <a:spcAft>
                <a:spcPts val="0"/>
              </a:spcAft>
              <a:buNone/>
            </a:pPr>
            <a:endParaRPr sz="1500" dirty="0">
              <a:solidFill>
                <a:schemeClr val="dk2"/>
              </a:solidFill>
            </a:endParaRPr>
          </a:p>
          <a:p>
            <a:pPr marL="0" marR="0" lvl="0" indent="0" algn="l" rtl="0">
              <a:spcBef>
                <a:spcPts val="440"/>
              </a:spcBef>
              <a:spcAft>
                <a:spcPts val="0"/>
              </a:spcAft>
              <a:buNone/>
            </a:pPr>
            <a:endParaRPr sz="1500" dirty="0">
              <a:solidFill>
                <a:schemeClr val="dk2"/>
              </a:solidFill>
            </a:endParaRPr>
          </a:p>
        </p:txBody>
      </p:sp>
      <p:sp>
        <p:nvSpPr>
          <p:cNvPr id="152" name="Google Shape;152;p32"/>
          <p:cNvSpPr txBox="1"/>
          <p:nvPr/>
        </p:nvSpPr>
        <p:spPr>
          <a:xfrm>
            <a:off x="457200" y="555300"/>
            <a:ext cx="8229600" cy="60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000" dirty="0">
                <a:solidFill>
                  <a:srgbClr val="000000"/>
                </a:solidFill>
              </a:rPr>
              <a:t>Data Preprocessing</a:t>
            </a:r>
            <a:endParaRPr sz="3000" dirty="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
            <a:extLst>
              <a:ext uri="{FF2B5EF4-FFF2-40B4-BE49-F238E27FC236}">
                <a16:creationId xmlns:a16="http://schemas.microsoft.com/office/drawing/2014/main" id="{CE25CC53-0BBD-8970-6ED4-DE84B51ADA96}"/>
              </a:ext>
            </a:extLst>
          </p:cNvPr>
          <p:cNvSpPr>
            <a:spLocks noGrp="1"/>
          </p:cNvSpPr>
          <p:nvPr>
            <p:ph type="subTitle" idx="1"/>
          </p:nvPr>
        </p:nvSpPr>
        <p:spPr>
          <a:xfrm>
            <a:off x="685800" y="1520470"/>
            <a:ext cx="7500257" cy="2971084"/>
          </a:xfrm>
        </p:spPr>
        <p:txBody>
          <a:bodyPr/>
          <a:lstStyle/>
          <a:p>
            <a:pPr algn="l" rtl="0" fontAlgn="base">
              <a:spcBef>
                <a:spcPts val="440"/>
              </a:spcBef>
              <a:spcAft>
                <a:spcPts val="0"/>
              </a:spcAft>
              <a:buFont typeface="Arial" panose="020B0604020202020204" pitchFamily="34" charset="0"/>
              <a:buChar char="•"/>
            </a:pPr>
            <a:r>
              <a:rPr lang="en-US" sz="1200" b="0" i="0" u="sng" strike="noStrike" dirty="0">
                <a:solidFill>
                  <a:srgbClr val="000000"/>
                </a:solidFill>
                <a:effectLst/>
                <a:latin typeface="Arial" panose="020B0604020202020204" pitchFamily="34" charset="0"/>
              </a:rPr>
              <a:t>Origin and Destination Airports:</a:t>
            </a:r>
            <a:br>
              <a:rPr lang="en-US" sz="1200" b="0" i="0" u="sng" strike="noStrike"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Although airport IATA codes are discrete variable already, there are 386 different airports in the dataset. Considering most airports may have very few samples, we decided to categorize them into 8 great areas according to the geographical location in national-wise.</a:t>
            </a:r>
          </a:p>
          <a:p>
            <a:pPr algn="l" rtl="0" fontAlgn="base">
              <a:spcBef>
                <a:spcPts val="0"/>
              </a:spcBef>
              <a:spcAft>
                <a:spcPts val="0"/>
              </a:spcAft>
              <a:buFont typeface="Arial" panose="020B0604020202020204" pitchFamily="34" charset="0"/>
              <a:buChar char="•"/>
            </a:pPr>
            <a:r>
              <a:rPr lang="en-US" sz="1200" b="0" i="0" u="sng" strike="noStrike" dirty="0">
                <a:solidFill>
                  <a:srgbClr val="000000"/>
                </a:solidFill>
                <a:effectLst/>
                <a:latin typeface="Arial" panose="020B0604020202020204" pitchFamily="34" charset="0"/>
              </a:rPr>
              <a:t>Origin and Destination Flight Schedule:</a:t>
            </a:r>
            <a:br>
              <a:rPr lang="en-US" sz="1200" b="0" i="0" u="none" strike="noStrike"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We believe that a flight is more likely to be delayed, if the schedule of this flight is in the busiest time at an airport. So we divided schedule into </a:t>
            </a:r>
            <a:r>
              <a:rPr lang="en-US" sz="1200" b="1" i="1" u="none" strike="noStrike" dirty="0">
                <a:solidFill>
                  <a:srgbClr val="000000"/>
                </a:solidFill>
                <a:effectLst/>
                <a:latin typeface="Arial" panose="020B0604020202020204" pitchFamily="34" charset="0"/>
              </a:rPr>
              <a:t>Most Busy</a:t>
            </a:r>
            <a:r>
              <a:rPr lang="en-US" sz="1200" b="1" i="0" u="none" strike="noStrike" dirty="0">
                <a:solidFill>
                  <a:srgbClr val="000000"/>
                </a:solidFill>
                <a:effectLst/>
                <a:latin typeface="Arial" panose="020B0604020202020204" pitchFamily="34" charset="0"/>
              </a:rPr>
              <a:t>, </a:t>
            </a:r>
            <a:r>
              <a:rPr lang="en-US" sz="1200" b="1" i="1" u="none" strike="noStrike" dirty="0">
                <a:solidFill>
                  <a:srgbClr val="000000"/>
                </a:solidFill>
                <a:effectLst/>
                <a:latin typeface="Arial" panose="020B0604020202020204" pitchFamily="34" charset="0"/>
              </a:rPr>
              <a:t>Busy</a:t>
            </a:r>
            <a:r>
              <a:rPr lang="en-US" sz="1200" b="1" i="0" u="none" strike="noStrike" dirty="0">
                <a:solidFill>
                  <a:srgbClr val="000000"/>
                </a:solidFill>
                <a:effectLst/>
                <a:latin typeface="Arial" panose="020B0604020202020204" pitchFamily="34" charset="0"/>
              </a:rPr>
              <a:t>, and </a:t>
            </a:r>
            <a:r>
              <a:rPr lang="en-US" sz="1200" b="1" i="1" u="none" strike="noStrike" dirty="0">
                <a:solidFill>
                  <a:srgbClr val="000000"/>
                </a:solidFill>
                <a:effectLst/>
                <a:latin typeface="Arial" panose="020B0604020202020204" pitchFamily="34" charset="0"/>
              </a:rPr>
              <a:t>Least Busy</a:t>
            </a:r>
            <a:r>
              <a:rPr lang="en-US" sz="1200" b="0" i="0" u="none" strike="noStrike" dirty="0">
                <a:solidFill>
                  <a:srgbClr val="000000"/>
                </a:solidFill>
                <a:effectLst/>
                <a:latin typeface="Arial" panose="020B0604020202020204" pitchFamily="34" charset="0"/>
              </a:rPr>
              <a:t>.</a:t>
            </a:r>
          </a:p>
          <a:p>
            <a:pPr algn="l" rtl="0" fontAlgn="base">
              <a:spcBef>
                <a:spcPts val="0"/>
              </a:spcBef>
              <a:spcAft>
                <a:spcPts val="0"/>
              </a:spcAft>
              <a:buFont typeface="Arial" panose="020B0604020202020204" pitchFamily="34" charset="0"/>
              <a:buChar char="•"/>
            </a:pPr>
            <a:r>
              <a:rPr lang="en-US" sz="1200" b="0" i="0" u="sng" strike="noStrike" dirty="0">
                <a:solidFill>
                  <a:srgbClr val="000000"/>
                </a:solidFill>
                <a:effectLst/>
                <a:latin typeface="Arial" panose="020B0604020202020204" pitchFamily="34" charset="0"/>
              </a:rPr>
              <a:t>Origin and Destination Weather Conditions:</a:t>
            </a:r>
            <a:br>
              <a:rPr lang="en-US" sz="1200" b="0" i="0" u="sng" strike="noStrike"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It is well known that weather is the main factor for flights delay[1], but the data provided by the weather website is too detailed. The samples will be too few too. Therefore, those weather flags were selected and classified into 4 main weather conditions: </a:t>
            </a:r>
            <a:r>
              <a:rPr lang="en-US" sz="1200" b="1" i="1" u="none" strike="noStrike" dirty="0">
                <a:solidFill>
                  <a:srgbClr val="000000"/>
                </a:solidFill>
                <a:effectLst/>
                <a:latin typeface="Arial" panose="020B0604020202020204" pitchFamily="34" charset="0"/>
              </a:rPr>
              <a:t>sunny, windy, rainy </a:t>
            </a:r>
            <a:r>
              <a:rPr lang="en-US" sz="1200" b="1" i="0" u="none" strike="noStrike" dirty="0">
                <a:solidFill>
                  <a:srgbClr val="000000"/>
                </a:solidFill>
                <a:effectLst/>
                <a:latin typeface="Arial" panose="020B0604020202020204" pitchFamily="34" charset="0"/>
              </a:rPr>
              <a:t>and </a:t>
            </a:r>
            <a:r>
              <a:rPr lang="en-US" sz="1200" b="1" i="1" u="none" strike="noStrike" dirty="0">
                <a:solidFill>
                  <a:srgbClr val="000000"/>
                </a:solidFill>
                <a:effectLst/>
                <a:latin typeface="Arial" panose="020B0604020202020204" pitchFamily="34" charset="0"/>
              </a:rPr>
              <a:t>snowy</a:t>
            </a:r>
            <a:r>
              <a:rPr lang="en-US" sz="1200" b="1" i="0" u="none" strike="noStrike" dirty="0">
                <a:solidFill>
                  <a:srgbClr val="000000"/>
                </a:solidFill>
                <a:effectLst/>
                <a:latin typeface="Arial" panose="020B0604020202020204" pitchFamily="34" charset="0"/>
              </a:rPr>
              <a:t>.</a:t>
            </a:r>
          </a:p>
          <a:p>
            <a:pPr algn="l" rtl="0" fontAlgn="base">
              <a:spcBef>
                <a:spcPts val="0"/>
              </a:spcBef>
              <a:spcAft>
                <a:spcPts val="0"/>
              </a:spcAft>
              <a:buFont typeface="Arial" panose="020B0604020202020204" pitchFamily="34" charset="0"/>
              <a:buChar char="•"/>
            </a:pPr>
            <a:r>
              <a:rPr lang="en-US" sz="1200" b="0" i="0" u="sng" strike="noStrike" dirty="0">
                <a:solidFill>
                  <a:srgbClr val="000000"/>
                </a:solidFill>
                <a:effectLst/>
                <a:latin typeface="Arial" panose="020B0604020202020204" pitchFamily="34" charset="0"/>
              </a:rPr>
              <a:t>Carriers:</a:t>
            </a:r>
            <a:br>
              <a:rPr lang="en-US" sz="1200" b="0" i="0" u="sng" strike="noStrike"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There are only 23 distinct carriers in the dataset. In order to keeping the model simpler, we use 3 types of carrier to classify them, which is </a:t>
            </a:r>
            <a:r>
              <a:rPr lang="en-US" sz="1200" b="1" i="1" u="none" strike="noStrike" dirty="0">
                <a:solidFill>
                  <a:srgbClr val="000000"/>
                </a:solidFill>
                <a:effectLst/>
                <a:latin typeface="Arial" panose="020B0604020202020204" pitchFamily="34" charset="0"/>
              </a:rPr>
              <a:t>Normal, Low Cost, </a:t>
            </a:r>
            <a:r>
              <a:rPr lang="en-US" sz="1200" b="1" i="0" u="none" strike="noStrike" dirty="0">
                <a:solidFill>
                  <a:srgbClr val="000000"/>
                </a:solidFill>
                <a:effectLst/>
                <a:latin typeface="Arial" panose="020B0604020202020204" pitchFamily="34" charset="0"/>
              </a:rPr>
              <a:t>and </a:t>
            </a:r>
            <a:r>
              <a:rPr lang="en-US" sz="1200" b="1" i="1" u="none" strike="noStrike" dirty="0">
                <a:solidFill>
                  <a:srgbClr val="000000"/>
                </a:solidFill>
                <a:effectLst/>
                <a:latin typeface="Arial" panose="020B0604020202020204" pitchFamily="34" charset="0"/>
              </a:rPr>
              <a:t>Ultra Low Cost.</a:t>
            </a:r>
            <a:endParaRPr lang="en-US" sz="1200" b="1" i="0" u="none" strike="noStrike" dirty="0">
              <a:solidFill>
                <a:srgbClr val="000000"/>
              </a:solidFill>
              <a:effectLst/>
              <a:latin typeface="Arial" panose="020B0604020202020204" pitchFamily="34" charset="0"/>
            </a:endParaRPr>
          </a:p>
          <a:p>
            <a:pPr algn="l" rtl="0" fontAlgn="base">
              <a:spcBef>
                <a:spcPts val="0"/>
              </a:spcBef>
              <a:spcAft>
                <a:spcPts val="0"/>
              </a:spcAft>
              <a:buFont typeface="Arial" panose="020B0604020202020204" pitchFamily="34" charset="0"/>
              <a:buChar char="•"/>
            </a:pPr>
            <a:r>
              <a:rPr lang="en-US" sz="1200" b="0" i="0" u="sng" strike="noStrike" dirty="0">
                <a:solidFill>
                  <a:srgbClr val="000000"/>
                </a:solidFill>
                <a:effectLst/>
                <a:latin typeface="Arial" panose="020B0604020202020204" pitchFamily="34" charset="0"/>
              </a:rPr>
              <a:t>Departure Delays and Arrival Delays:</a:t>
            </a:r>
            <a:br>
              <a:rPr lang="en-US" sz="1200" b="0" i="0" u="sng" strike="noStrike"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We mainly focusing on arrival delays. According to the dataset, arrival delays are the differences between schedule arrival and actual arrival. Again, for the sake of simpleness, we predefined time elapsed ranges into 9 categories. </a:t>
            </a:r>
            <a:br>
              <a:rPr lang="en-US" sz="1200" b="0" i="0" u="sng" strike="noStrike" dirty="0">
                <a:solidFill>
                  <a:srgbClr val="000000"/>
                </a:solidFill>
                <a:effectLst/>
                <a:latin typeface="Arial" panose="020B0604020202020204" pitchFamily="34" charset="0"/>
              </a:rPr>
            </a:br>
            <a:br>
              <a:rPr lang="en-US" sz="1200" b="0" i="0" u="sng" strike="noStrike" dirty="0">
                <a:solidFill>
                  <a:srgbClr val="000000"/>
                </a:solidFill>
                <a:effectLst/>
                <a:latin typeface="Arial" panose="020B0604020202020204" pitchFamily="34" charset="0"/>
              </a:rPr>
            </a:br>
            <a:endParaRPr lang="en-US" sz="1200" b="0" i="0" u="none" strike="noStrike" dirty="0">
              <a:solidFill>
                <a:srgbClr val="000000"/>
              </a:solidFill>
              <a:effectLst/>
              <a:latin typeface="Arial" panose="020B0604020202020204" pitchFamily="34" charset="0"/>
            </a:endParaRPr>
          </a:p>
          <a:p>
            <a:pPr algn="l"/>
            <a:endParaRPr lang="en-US" dirty="0"/>
          </a:p>
        </p:txBody>
      </p:sp>
      <p:sp>
        <p:nvSpPr>
          <p:cNvPr id="7" name="TextBox 6">
            <a:extLst>
              <a:ext uri="{FF2B5EF4-FFF2-40B4-BE49-F238E27FC236}">
                <a16:creationId xmlns:a16="http://schemas.microsoft.com/office/drawing/2014/main" id="{05FD4600-85BE-989E-4848-A3C2637DD2AA}"/>
              </a:ext>
            </a:extLst>
          </p:cNvPr>
          <p:cNvSpPr txBox="1"/>
          <p:nvPr/>
        </p:nvSpPr>
        <p:spPr>
          <a:xfrm>
            <a:off x="685800" y="1034989"/>
            <a:ext cx="7772400" cy="1102500"/>
          </a:xfrm>
          <a:prstGeom prst="rect">
            <a:avLst/>
          </a:prstGeom>
          <a:noFill/>
          <a:ln>
            <a:noFill/>
          </a:ln>
        </p:spPr>
        <p:txBody>
          <a:bodyPr spcFirstLastPara="1" wrap="square" lIns="91425" tIns="45700" rIns="91425" bIns="45700" anchor="ctr" anchorCtr="0">
            <a:normAutofit/>
          </a:bodyPr>
          <a:lstStyle/>
          <a:p>
            <a:pPr algn="ctr">
              <a:lnSpc>
                <a:spcPct val="90000"/>
              </a:lnSpc>
              <a:spcAft>
                <a:spcPts val="600"/>
              </a:spcAft>
              <a:buSzPts val="1400"/>
            </a:pPr>
            <a:r>
              <a:rPr lang="en-US" sz="2400" b="0" i="0" u="none" strike="noStrike" cap="none" dirty="0">
                <a:solidFill>
                  <a:schemeClr val="dk1"/>
                </a:solidFill>
                <a:effectLst/>
                <a:latin typeface="Arial"/>
                <a:ea typeface="Arial"/>
                <a:cs typeface="Arial"/>
                <a:sym typeface="Arial"/>
              </a:rPr>
              <a:t>Data Preprocessing - Categorize and Extract</a:t>
            </a:r>
          </a:p>
          <a:p>
            <a:pPr algn="ctr">
              <a:lnSpc>
                <a:spcPct val="90000"/>
              </a:lnSpc>
              <a:spcAft>
                <a:spcPts val="600"/>
              </a:spcAft>
              <a:buSzPts val="1400"/>
            </a:pPr>
            <a:br>
              <a:rPr lang="en-US" sz="1800" b="0" i="0" u="none" strike="noStrike" cap="none" dirty="0">
                <a:solidFill>
                  <a:schemeClr val="dk1"/>
                </a:solidFill>
                <a:latin typeface="Arial"/>
                <a:ea typeface="Arial"/>
                <a:cs typeface="Arial"/>
                <a:sym typeface="Arial"/>
              </a:rPr>
            </a:br>
            <a:endParaRPr lang="en-US" sz="18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3702025"/>
      </p:ext>
    </p:extLst>
  </p:cSld>
  <p:clrMapOvr>
    <a:masterClrMapping/>
  </p:clrMapOvr>
</p:sld>
</file>

<file path=ppt/theme/theme1.xml><?xml version="1.0" encoding="utf-8"?>
<a:theme xmlns:a="http://schemas.openxmlformats.org/drawingml/2006/main" name="RU_template_FASN_16x9 widescreen">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a52584d-ac98-46b5-b716-447f86f3ab44}" enabled="1" method="Standard" siteId="{ee69be27-d938-4eb5-8711-c5e69ca43718}" contentBits="0" removed="0"/>
</clbl:labelList>
</file>

<file path=docProps/app.xml><?xml version="1.0" encoding="utf-8"?>
<Properties xmlns="http://schemas.openxmlformats.org/officeDocument/2006/extended-properties" xmlns:vt="http://schemas.openxmlformats.org/officeDocument/2006/docPropsVTypes">
  <TotalTime>71</TotalTime>
  <Words>2255</Words>
  <Application>Microsoft Macintosh PowerPoint</Application>
  <PresentationFormat>On-screen Show (16:9)</PresentationFormat>
  <Paragraphs>512</Paragraphs>
  <Slides>26</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Lato</vt:lpstr>
      <vt:lpstr>Verdana</vt:lpstr>
      <vt:lpstr>Arial</vt:lpstr>
      <vt:lpstr>RU_template_FASN_16x9 widescreen</vt:lpstr>
      <vt:lpstr>PowerPoint Presentation</vt:lpstr>
      <vt:lpstr>Introduction &amp; Motivation</vt:lpstr>
      <vt:lpstr>Table of Contents</vt:lpstr>
      <vt:lpstr>Problem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Insights </vt:lpstr>
      <vt:lpstr>Data Insights </vt:lpstr>
      <vt:lpstr>Data Insights </vt:lpstr>
      <vt:lpstr>Decision Tree Model</vt:lpstr>
      <vt:lpstr>Technical Approach</vt:lpstr>
      <vt:lpstr>ANN model </vt:lpstr>
      <vt:lpstr>Experiments</vt:lpstr>
      <vt:lpstr>Experiments- Regression</vt:lpstr>
      <vt:lpstr>Experiments- ANN</vt:lpstr>
      <vt:lpstr>Tools and Technologies used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Rishika Bhanushali</cp:lastModifiedBy>
  <cp:revision>4</cp:revision>
  <dcterms:modified xsi:type="dcterms:W3CDTF">2022-12-08T10:18:15Z</dcterms:modified>
</cp:coreProperties>
</file>